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6" r:id="rId3"/>
    <p:sldMasterId id="2147483709" r:id="rId4"/>
    <p:sldMasterId id="2147483723" r:id="rId5"/>
    <p:sldMasterId id="2147483735" r:id="rId6"/>
    <p:sldMasterId id="2147483773" r:id="rId7"/>
  </p:sldMasterIdLst>
  <p:notesMasterIdLst>
    <p:notesMasterId r:id="rId32"/>
  </p:notesMasterIdLst>
  <p:handoutMasterIdLst>
    <p:handoutMasterId r:id="rId33"/>
  </p:handoutMasterIdLst>
  <p:sldIdLst>
    <p:sldId id="756" r:id="rId8"/>
    <p:sldId id="750" r:id="rId9"/>
    <p:sldId id="761" r:id="rId10"/>
    <p:sldId id="708" r:id="rId11"/>
    <p:sldId id="2138" r:id="rId12"/>
    <p:sldId id="2134" r:id="rId13"/>
    <p:sldId id="763" r:id="rId14"/>
    <p:sldId id="520" r:id="rId15"/>
    <p:sldId id="760" r:id="rId16"/>
    <p:sldId id="762" r:id="rId17"/>
    <p:sldId id="745" r:id="rId18"/>
    <p:sldId id="712" r:id="rId19"/>
    <p:sldId id="759" r:id="rId20"/>
    <p:sldId id="288" r:id="rId21"/>
    <p:sldId id="2137" r:id="rId22"/>
    <p:sldId id="764" r:id="rId23"/>
    <p:sldId id="722" r:id="rId24"/>
    <p:sldId id="2128" r:id="rId25"/>
    <p:sldId id="399" r:id="rId26"/>
    <p:sldId id="2132" r:id="rId27"/>
    <p:sldId id="747" r:id="rId28"/>
    <p:sldId id="283" r:id="rId29"/>
    <p:sldId id="2126" r:id="rId30"/>
    <p:sldId id="751"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E36D"/>
    <a:srgbClr val="FFCC66"/>
    <a:srgbClr val="FFFFCC"/>
    <a:srgbClr val="FF3300"/>
    <a:srgbClr val="F42893"/>
    <a:srgbClr val="926F00"/>
    <a:srgbClr val="339966"/>
    <a:srgbClr val="0000CC"/>
    <a:srgbClr val="FFD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4FAEF-1797-234E-9131-C7FC690B0A26}" v="17" dt="2019-10-10T00:04:30.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59" autoAdjust="0"/>
    <p:restoredTop sz="87339" autoAdjust="0"/>
  </p:normalViewPr>
  <p:slideViewPr>
    <p:cSldViewPr>
      <p:cViewPr varScale="1">
        <p:scale>
          <a:sx n="90" d="100"/>
          <a:sy n="90" d="100"/>
        </p:scale>
        <p:origin x="208" y="4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76"/>
    </p:cViewPr>
  </p:sorterViewPr>
  <p:notesViewPr>
    <p:cSldViewPr>
      <p:cViewPr varScale="1">
        <p:scale>
          <a:sx n="51" d="100"/>
          <a:sy n="51" d="100"/>
        </p:scale>
        <p:origin x="-28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2.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48206801387001E-2"/>
          <c:y val="1.8721690681631001E-2"/>
          <c:w val="0.75429456787253502"/>
          <c:h val="0.88319532918507504"/>
        </c:manualLayout>
      </c:layout>
      <c:scatterChart>
        <c:scatterStyle val="lineMarker"/>
        <c:varyColors val="0"/>
        <c:ser>
          <c:idx val="1"/>
          <c:order val="0"/>
          <c:tx>
            <c:strRef>
              <c:f>Tabelle1!$D$1</c:f>
              <c:strCache>
                <c:ptCount val="1"/>
                <c:pt idx="0">
                  <c:v>PISA 2015</c:v>
                </c:pt>
              </c:strCache>
            </c:strRef>
          </c:tx>
          <c:spPr>
            <a:ln w="25400" cap="rnd">
              <a:noFill/>
              <a:round/>
            </a:ln>
            <a:effectLst/>
          </c:spPr>
          <c:marker>
            <c:symbol val="circle"/>
            <c:size val="7"/>
            <c:spPr>
              <a:solidFill>
                <a:schemeClr val="tx1">
                  <a:lumMod val="50000"/>
                  <a:lumOff val="50000"/>
                </a:schemeClr>
              </a:solidFill>
              <a:ln w="25400">
                <a:noFill/>
              </a:ln>
              <a:effectLst/>
            </c:spPr>
          </c:marker>
          <c:dPt>
            <c:idx val="43"/>
            <c:marker>
              <c:spPr>
                <a:solidFill>
                  <a:schemeClr val="accent2"/>
                </a:solidFill>
                <a:ln w="25400">
                  <a:noFill/>
                </a:ln>
                <a:effectLst/>
              </c:spPr>
            </c:marker>
            <c:bubble3D val="0"/>
            <c:extLst>
              <c:ext xmlns:c16="http://schemas.microsoft.com/office/drawing/2014/chart" uri="{C3380CC4-5D6E-409C-BE32-E72D297353CC}">
                <c16:uniqueId val="{0000002B-4B33-4FD9-877A-84810CFDDA89}"/>
              </c:ext>
            </c:extLst>
          </c:dPt>
          <c:dPt>
            <c:idx val="46"/>
            <c:marker>
              <c:spPr>
                <a:solidFill>
                  <a:schemeClr val="accent2"/>
                </a:solidFill>
                <a:ln w="25400">
                  <a:noFill/>
                </a:ln>
                <a:effectLst/>
              </c:spPr>
            </c:marker>
            <c:bubble3D val="0"/>
            <c:extLst>
              <c:ext xmlns:c16="http://schemas.microsoft.com/office/drawing/2014/chart" uri="{C3380CC4-5D6E-409C-BE32-E72D297353CC}">
                <c16:uniqueId val="{0000002E-4B33-4FD9-877A-84810CFDDA89}"/>
              </c:ext>
            </c:extLst>
          </c:dPt>
          <c:dPt>
            <c:idx val="49"/>
            <c:marker>
              <c:spPr>
                <a:noFill/>
                <a:ln w="25400">
                  <a:noFill/>
                </a:ln>
                <a:effectLst/>
              </c:spPr>
            </c:marker>
            <c:bubble3D val="0"/>
            <c:extLst>
              <c:ext xmlns:c16="http://schemas.microsoft.com/office/drawing/2014/chart" uri="{C3380CC4-5D6E-409C-BE32-E72D297353CC}">
                <c16:uniqueId val="{00000031-4B33-4FD9-877A-84810CFDDA89}"/>
              </c:ext>
            </c:extLst>
          </c:dPt>
          <c:dPt>
            <c:idx val="53"/>
            <c:marker>
              <c:spPr>
                <a:solidFill>
                  <a:schemeClr val="accent2"/>
                </a:solidFill>
                <a:ln w="25400">
                  <a:noFill/>
                </a:ln>
                <a:effectLst/>
              </c:spPr>
            </c:marker>
            <c:bubble3D val="0"/>
            <c:extLst>
              <c:ext xmlns:c16="http://schemas.microsoft.com/office/drawing/2014/chart" uri="{C3380CC4-5D6E-409C-BE32-E72D297353CC}">
                <c16:uniqueId val="{0000000A-38DD-4409-87BA-145BA16C130D}"/>
              </c:ext>
            </c:extLst>
          </c:dPt>
          <c:dPt>
            <c:idx val="55"/>
            <c:marker>
              <c:spPr>
                <a:solidFill>
                  <a:schemeClr val="accent2"/>
                </a:solidFill>
                <a:ln w="25400">
                  <a:noFill/>
                </a:ln>
                <a:effectLst/>
              </c:spPr>
            </c:marker>
            <c:bubble3D val="0"/>
            <c:extLst>
              <c:ext xmlns:c16="http://schemas.microsoft.com/office/drawing/2014/chart" uri="{C3380CC4-5D6E-409C-BE32-E72D297353CC}">
                <c16:uniqueId val="{00000008-38DD-4409-87BA-145BA16C130D}"/>
              </c:ext>
            </c:extLst>
          </c:dPt>
          <c:dPt>
            <c:idx val="58"/>
            <c:marker>
              <c:spPr>
                <a:solidFill>
                  <a:schemeClr val="accent2"/>
                </a:solidFill>
                <a:ln w="25400">
                  <a:noFill/>
                </a:ln>
                <a:effectLst/>
              </c:spPr>
            </c:marker>
            <c:bubble3D val="0"/>
            <c:extLst>
              <c:ext xmlns:c16="http://schemas.microsoft.com/office/drawing/2014/chart" uri="{C3380CC4-5D6E-409C-BE32-E72D297353CC}">
                <c16:uniqueId val="{00000005-38DD-4409-87BA-145BA16C130D}"/>
              </c:ext>
            </c:extLst>
          </c:dPt>
          <c:dPt>
            <c:idx val="61"/>
            <c:marker>
              <c:spPr>
                <a:solidFill>
                  <a:schemeClr val="accent2"/>
                </a:solidFill>
                <a:ln w="25400">
                  <a:noFill/>
                </a:ln>
                <a:effectLst/>
              </c:spPr>
            </c:marker>
            <c:bubble3D val="0"/>
            <c:extLst>
              <c:ext xmlns:c16="http://schemas.microsoft.com/office/drawing/2014/chart" uri="{C3380CC4-5D6E-409C-BE32-E72D297353CC}">
                <c16:uniqueId val="{00000002-38DD-4409-87BA-145BA16C130D}"/>
              </c:ext>
            </c:extLst>
          </c:dPt>
          <c:dPt>
            <c:idx val="62"/>
            <c:marker>
              <c:spPr>
                <a:solidFill>
                  <a:schemeClr val="accent2"/>
                </a:solidFill>
                <a:ln w="25400">
                  <a:noFill/>
                </a:ln>
                <a:effectLst/>
              </c:spPr>
            </c:marker>
            <c:bubble3D val="0"/>
            <c:extLst>
              <c:ext xmlns:c16="http://schemas.microsoft.com/office/drawing/2014/chart" uri="{C3380CC4-5D6E-409C-BE32-E72D297353CC}">
                <c16:uniqueId val="{00000001-38DD-4409-87BA-145BA16C130D}"/>
              </c:ext>
            </c:extLst>
          </c:dPt>
          <c:dPt>
            <c:idx val="64"/>
            <c:marker>
              <c:spPr>
                <a:solidFill>
                  <a:schemeClr val="accent2"/>
                </a:solidFill>
                <a:ln w="25400">
                  <a:noFill/>
                </a:ln>
                <a:effectLst/>
              </c:spPr>
            </c:marker>
            <c:bubble3D val="0"/>
            <c:extLst>
              <c:ext xmlns:c16="http://schemas.microsoft.com/office/drawing/2014/chart" uri="{C3380CC4-5D6E-409C-BE32-E72D297353CC}">
                <c16:uniqueId val="{0000000C-38DD-4409-87BA-145BA16C130D}"/>
              </c:ext>
            </c:extLst>
          </c:dPt>
          <c:dLbls>
            <c:dLbl>
              <c:idx val="0"/>
              <c:tx>
                <c:rich>
                  <a:bodyPr/>
                  <a:lstStyle/>
                  <a:p>
                    <a:r>
                      <a:rPr lang="en-US"/>
                      <a:t>Singapore</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33-4FD9-877A-84810CFDDA89}"/>
                </c:ext>
              </c:extLst>
            </c:dLbl>
            <c:dLbl>
              <c:idx val="1"/>
              <c:tx>
                <c:rich>
                  <a:bodyPr/>
                  <a:lstStyle/>
                  <a:p>
                    <a:r>
                      <a:rPr lang="en-US"/>
                      <a:t>Japan</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ABD-49B6-896D-7346F5DD6A8C}"/>
                </c:ext>
              </c:extLst>
            </c:dLbl>
            <c:dLbl>
              <c:idx val="2"/>
              <c:tx>
                <c:rich>
                  <a:bodyPr/>
                  <a:lstStyle/>
                  <a:p>
                    <a:r>
                      <a:rPr lang="en-US"/>
                      <a:t>Estonia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33-4FD9-877A-84810CFDDA89}"/>
                </c:ext>
              </c:extLst>
            </c:dLbl>
            <c:dLbl>
              <c:idx val="3"/>
              <c:tx>
                <c:rich>
                  <a:bodyPr/>
                  <a:lstStyle/>
                  <a:p>
                    <a:r>
                      <a:rPr lang="en-US"/>
                      <a:t>Chinese Tapei</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ABD-49B6-896D-7346F5DD6A8C}"/>
                </c:ext>
              </c:extLst>
            </c:dLbl>
            <c:dLbl>
              <c:idx val="4"/>
              <c:layout>
                <c:manualLayout>
                  <c:x val="-8.6158199117252702E-3"/>
                  <c:y val="-1.6753092396602401E-2"/>
                </c:manualLayout>
              </c:layout>
              <c:tx>
                <c:rich>
                  <a:bodyPr/>
                  <a:lstStyle/>
                  <a:p>
                    <a:r>
                      <a:rPr lang="en-US"/>
                      <a:t>Finland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33-4FD9-877A-84810CFDDA89}"/>
                </c:ext>
              </c:extLst>
            </c:dLbl>
            <c:dLbl>
              <c:idx val="5"/>
              <c:layout>
                <c:manualLayout>
                  <c:x val="-6.1746709367363602E-2"/>
                  <c:y val="-3.9090548925405602E-2"/>
                </c:manualLayout>
              </c:layout>
              <c:tx>
                <c:rich>
                  <a:bodyPr/>
                  <a:lstStyle/>
                  <a:p>
                    <a:r>
                      <a:rPr lang="en-US"/>
                      <a:t>Macao (China)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33-4FD9-877A-84810CFDDA89}"/>
                </c:ext>
              </c:extLst>
            </c:dLbl>
            <c:dLbl>
              <c:idx val="6"/>
              <c:tx>
                <c:rich>
                  <a:bodyPr/>
                  <a:lstStyle/>
                  <a:p>
                    <a:r>
                      <a:rPr lang="en-US"/>
                      <a:t>Canada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33-4FD9-877A-84810CFDDA89}"/>
                </c:ext>
              </c:extLst>
            </c:dLbl>
            <c:dLbl>
              <c:idx val="7"/>
              <c:tx>
                <c:rich>
                  <a:bodyPr/>
                  <a:lstStyle/>
                  <a:p>
                    <a:r>
                      <a:rPr lang="en-US"/>
                      <a:t>Viet Nam</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33-4FD9-877A-84810CFDDA89}"/>
                </c:ext>
              </c:extLst>
            </c:dLbl>
            <c:dLbl>
              <c:idx val="8"/>
              <c:layout>
                <c:manualLayout>
                  <c:x val="-3.1591339676325603E-2"/>
                  <c:y val="3.0714002727104402E-2"/>
                </c:manualLayout>
              </c:layout>
              <c:tx>
                <c:rich>
                  <a:bodyPr/>
                  <a:lstStyle/>
                  <a:p>
                    <a:r>
                      <a:rPr lang="en-US"/>
                      <a:t>Hong Kong (China)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33-4FD9-877A-84810CFDDA89}"/>
                </c:ext>
              </c:extLst>
            </c:dLbl>
            <c:dLbl>
              <c:idx val="9"/>
              <c:tx>
                <c:rich>
                  <a:bodyPr/>
                  <a:lstStyle/>
                  <a:p>
                    <a:r>
                      <a:rPr lang="en-US"/>
                      <a:t>B-S-J-G</a:t>
                    </a:r>
                    <a:r>
                      <a:rPr lang="en-US" baseline="0"/>
                      <a:t> (China)</a:t>
                    </a:r>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ABD-49B6-896D-7346F5DD6A8C}"/>
                </c:ext>
              </c:extLst>
            </c:dLbl>
            <c:dLbl>
              <c:idx val="10"/>
              <c:tx>
                <c:rich>
                  <a:bodyPr/>
                  <a:lstStyle/>
                  <a:p>
                    <a:r>
                      <a:rPr lang="en-US"/>
                      <a:t>Korea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33-4FD9-877A-84810CFDDA89}"/>
                </c:ext>
              </c:extLst>
            </c:dLbl>
            <c:dLbl>
              <c:idx val="11"/>
              <c:layout>
                <c:manualLayout>
                  <c:x val="-5.7438799411501599E-3"/>
                  <c:y val="-2.2337456528803298E-2"/>
                </c:manualLayout>
              </c:layout>
              <c:tx>
                <c:rich>
                  <a:bodyPr/>
                  <a:lstStyle/>
                  <a:p>
                    <a:r>
                      <a:rPr lang="en-US"/>
                      <a:t>New Zealand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33-4FD9-877A-84810CFDDA89}"/>
                </c:ext>
              </c:extLst>
            </c:dLbl>
            <c:dLbl>
              <c:idx val="12"/>
              <c:layout>
                <c:manualLayout>
                  <c:x val="-6.8585544689421199E-2"/>
                  <c:y val="-2.5611344965519901E-2"/>
                </c:manualLayout>
              </c:layout>
              <c:tx>
                <c:rich>
                  <a:bodyPr/>
                  <a:lstStyle/>
                  <a:p>
                    <a:r>
                      <a:rPr lang="en-US"/>
                      <a:t>Slovenia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33-4FD9-877A-84810CFDDA89}"/>
                </c:ext>
              </c:extLst>
            </c:dLbl>
            <c:dLbl>
              <c:idx val="13"/>
              <c:layout>
                <c:manualLayout>
                  <c:x val="-2.7283429720462899E-2"/>
                  <c:y val="1.6753092396602401E-2"/>
                </c:manualLayout>
              </c:layout>
              <c:tx>
                <c:rich>
                  <a:bodyPr/>
                  <a:lstStyle/>
                  <a:p>
                    <a:r>
                      <a:rPr lang="en-US"/>
                      <a:t>Australia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33-4FD9-877A-84810CFDDA89}"/>
                </c:ext>
              </c:extLst>
            </c:dLbl>
            <c:dLbl>
              <c:idx val="14"/>
              <c:layout>
                <c:manualLayout>
                  <c:x val="0"/>
                  <c:y val="0"/>
                </c:manualLayout>
              </c:layout>
              <c:tx>
                <c:rich>
                  <a:bodyPr/>
                  <a:lstStyle/>
                  <a:p>
                    <a:r>
                      <a:rPr lang="en-US"/>
                      <a:t>United Kingdom</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33-4FD9-877A-84810CFDDA89}"/>
                </c:ext>
              </c:extLst>
            </c:dLbl>
            <c:dLbl>
              <c:idx val="15"/>
              <c:tx>
                <c:rich>
                  <a:bodyPr/>
                  <a:lstStyle/>
                  <a:p>
                    <a:r>
                      <a:rPr lang="en-US"/>
                      <a:t>Germany</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33-4FD9-877A-84810CFDDA89}"/>
                </c:ext>
              </c:extLst>
            </c:dLbl>
            <c:dLbl>
              <c:idx val="16"/>
              <c:layout>
                <c:manualLayout>
                  <c:x val="-3.4463279646900602E-2"/>
                  <c:y val="-2.2337456528803201E-2"/>
                </c:manualLayout>
              </c:layout>
              <c:tx>
                <c:rich>
                  <a:bodyPr/>
                  <a:lstStyle/>
                  <a:p>
                    <a:r>
                      <a:rPr lang="en-US"/>
                      <a:t>Netherlands</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33-4FD9-877A-84810CFDDA89}"/>
                </c:ext>
              </c:extLst>
            </c:dLbl>
            <c:dLbl>
              <c:idx val="17"/>
              <c:tx>
                <c:rich>
                  <a:bodyPr/>
                  <a:lstStyle/>
                  <a:p>
                    <a:r>
                      <a:rPr lang="en-US"/>
                      <a:t>Switzerland</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33-4FD9-877A-84810CFDDA89}"/>
                </c:ext>
              </c:extLst>
            </c:dLbl>
            <c:dLbl>
              <c:idx val="18"/>
              <c:layout>
                <c:manualLayout>
                  <c:x val="-2.72834297204631E-2"/>
                  <c:y val="1.6753092396602401E-2"/>
                </c:manualLayout>
              </c:layout>
              <c:tx>
                <c:rich>
                  <a:bodyPr/>
                  <a:lstStyle/>
                  <a:p>
                    <a:r>
                      <a:rPr lang="en-US"/>
                      <a:t>Ireland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B33-4FD9-877A-84810CFDDA89}"/>
                </c:ext>
              </c:extLst>
            </c:dLbl>
            <c:dLbl>
              <c:idx val="19"/>
              <c:tx>
                <c:rich>
                  <a:bodyPr/>
                  <a:lstStyle/>
                  <a:p>
                    <a:r>
                      <a:rPr lang="en-US"/>
                      <a:t>Belgium</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ABD-49B6-896D-7346F5DD6A8C}"/>
                </c:ext>
              </c:extLst>
            </c:dLbl>
            <c:dLbl>
              <c:idx val="20"/>
              <c:tx>
                <c:rich>
                  <a:bodyPr/>
                  <a:lstStyle/>
                  <a:p>
                    <a:r>
                      <a:rPr lang="en-US"/>
                      <a:t>Denmark</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B33-4FD9-877A-84810CFDDA89}"/>
                </c:ext>
              </c:extLst>
            </c:dLbl>
            <c:dLbl>
              <c:idx val="21"/>
              <c:layout>
                <c:manualLayout>
                  <c:x val="-5.74746421268819E-2"/>
                  <c:y val="-5.5843641322008098E-3"/>
                </c:manualLayout>
              </c:layout>
              <c:tx>
                <c:rich>
                  <a:bodyPr/>
                  <a:lstStyle/>
                  <a:p>
                    <a:r>
                      <a:rPr lang="en-US"/>
                      <a:t>Poland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B33-4FD9-877A-84810CFDDA89}"/>
                </c:ext>
              </c:extLst>
            </c:dLbl>
            <c:dLbl>
              <c:idx val="22"/>
              <c:tx>
                <c:rich>
                  <a:bodyPr/>
                  <a:lstStyle/>
                  <a:p>
                    <a:r>
                      <a:rPr lang="en-US"/>
                      <a:t>Portugal</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B33-4FD9-877A-84810CFDDA89}"/>
                </c:ext>
              </c:extLst>
            </c:dLbl>
            <c:dLbl>
              <c:idx val="23"/>
              <c:tx>
                <c:rich>
                  <a:bodyPr/>
                  <a:lstStyle/>
                  <a:p>
                    <a:r>
                      <a:rPr lang="en-US"/>
                      <a:t>Norway</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B33-4FD9-877A-84810CFDDA89}"/>
                </c:ext>
              </c:extLst>
            </c:dLbl>
            <c:dLbl>
              <c:idx val="24"/>
              <c:tx>
                <c:rich>
                  <a:bodyPr/>
                  <a:lstStyle/>
                  <a:p>
                    <a:r>
                      <a:rPr lang="en-US"/>
                      <a:t>United States</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B33-4FD9-877A-84810CFDDA89}"/>
                </c:ext>
              </c:extLst>
            </c:dLbl>
            <c:dLbl>
              <c:idx val="25"/>
              <c:tx>
                <c:rich>
                  <a:bodyPr/>
                  <a:lstStyle/>
                  <a:p>
                    <a:r>
                      <a:rPr lang="en-US"/>
                      <a:t>Austria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B33-4FD9-877A-84810CFDDA89}"/>
                </c:ext>
              </c:extLst>
            </c:dLbl>
            <c:dLbl>
              <c:idx val="26"/>
              <c:tx>
                <c:rich>
                  <a:bodyPr/>
                  <a:lstStyle/>
                  <a:p>
                    <a:r>
                      <a:rPr lang="en-US"/>
                      <a:t>France</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ABD-49B6-896D-7346F5DD6A8C}"/>
                </c:ext>
              </c:extLst>
            </c:dLbl>
            <c:dLbl>
              <c:idx val="27"/>
              <c:layout>
                <c:manualLayout>
                  <c:x val="-2.8378385101370401E-2"/>
                  <c:y val="2.2819162899419401E-2"/>
                </c:manualLayout>
              </c:layout>
              <c:tx>
                <c:rich>
                  <a:bodyPr/>
                  <a:lstStyle/>
                  <a:p>
                    <a:r>
                      <a:rPr lang="en-US"/>
                      <a:t>Sweden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B33-4FD9-877A-84810CFDDA89}"/>
                </c:ext>
              </c:extLst>
            </c:dLbl>
            <c:dLbl>
              <c:idx val="28"/>
              <c:tx>
                <c:rich>
                  <a:bodyPr/>
                  <a:lstStyle/>
                  <a:p>
                    <a:r>
                      <a:rPr lang="en-US"/>
                      <a:t>Czech Rep.</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B33-4FD9-877A-84810CFDDA89}"/>
                </c:ext>
              </c:extLst>
            </c:dLbl>
            <c:dLbl>
              <c:idx val="29"/>
              <c:layout>
                <c:manualLayout>
                  <c:x val="-4.74013692143413E-2"/>
                  <c:y val="1.72347987672186E-2"/>
                </c:manualLayout>
              </c:layout>
              <c:tx>
                <c:rich>
                  <a:bodyPr/>
                  <a:lstStyle/>
                  <a:p>
                    <a:r>
                      <a:rPr lang="en-US"/>
                      <a:t>Spain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B33-4FD9-877A-84810CFDDA89}"/>
                </c:ext>
              </c:extLst>
            </c:dLbl>
            <c:dLbl>
              <c:idx val="30"/>
              <c:tx>
                <c:rich>
                  <a:bodyPr/>
                  <a:lstStyle/>
                  <a:p>
                    <a:r>
                      <a:rPr lang="en-US"/>
                      <a:t>Latvia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ABD-49B6-896D-7346F5DD6A8C}"/>
                </c:ext>
              </c:extLst>
            </c:dLbl>
            <c:dLbl>
              <c:idx val="31"/>
              <c:tx>
                <c:rich>
                  <a:bodyPr/>
                  <a:lstStyle/>
                  <a:p>
                    <a:r>
                      <a:rPr lang="en-US"/>
                      <a:t>Russia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ABD-49B6-896D-7346F5DD6A8C}"/>
                </c:ext>
              </c:extLst>
            </c:dLbl>
            <c:dLbl>
              <c:idx val="32"/>
              <c:tx>
                <c:rich>
                  <a:bodyPr/>
                  <a:lstStyle/>
                  <a:p>
                    <a:r>
                      <a:rPr lang="en-US"/>
                      <a:t>Luxembourg</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ABD-49B6-896D-7346F5DD6A8C}"/>
                </c:ext>
              </c:extLst>
            </c:dLbl>
            <c:dLbl>
              <c:idx val="33"/>
              <c:tx>
                <c:rich>
                  <a:bodyPr/>
                  <a:lstStyle/>
                  <a:p>
                    <a:r>
                      <a:rPr lang="en-US"/>
                      <a:t>Italy</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ABD-49B6-896D-7346F5DD6A8C}"/>
                </c:ext>
              </c:extLst>
            </c:dLbl>
            <c:dLbl>
              <c:idx val="34"/>
              <c:tx>
                <c:rich>
                  <a:bodyPr/>
                  <a:lstStyle/>
                  <a:p>
                    <a:r>
                      <a:rPr lang="en-US"/>
                      <a:t>Hungary</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ABD-49B6-896D-7346F5DD6A8C}"/>
                </c:ext>
              </c:extLst>
            </c:dLbl>
            <c:dLbl>
              <c:idx val="35"/>
              <c:tx>
                <c:rich>
                  <a:bodyPr/>
                  <a:lstStyle/>
                  <a:p>
                    <a:r>
                      <a:rPr lang="en-US"/>
                      <a:t>Lithuania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ABD-49B6-896D-7346F5DD6A8C}"/>
                </c:ext>
              </c:extLst>
            </c:dLbl>
            <c:dLbl>
              <c:idx val="36"/>
              <c:tx>
                <c:rich>
                  <a:bodyPr/>
                  <a:lstStyle/>
                  <a:p>
                    <a:r>
                      <a:rPr lang="en-US"/>
                      <a:t>Croatia</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B33-4FD9-877A-84810CFDDA89}"/>
                </c:ext>
              </c:extLst>
            </c:dLbl>
            <c:dLbl>
              <c:idx val="37"/>
              <c:tx>
                <c:rich>
                  <a:bodyPr/>
                  <a:lstStyle/>
                  <a:p>
                    <a:r>
                      <a:rPr lang="en-US"/>
                      <a:t>CABA (Argentina)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B33-4FD9-877A-84810CFDDA89}"/>
                </c:ext>
              </c:extLst>
            </c:dLbl>
            <c:dLbl>
              <c:idx val="38"/>
              <c:tx>
                <c:rich>
                  <a:bodyPr/>
                  <a:lstStyle/>
                  <a:p>
                    <a:r>
                      <a:rPr lang="en-US"/>
                      <a:t>Iceland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ABD-49B6-896D-7346F5DD6A8C}"/>
                </c:ext>
              </c:extLst>
            </c:dLbl>
            <c:dLbl>
              <c:idx val="39"/>
              <c:tx>
                <c:rich>
                  <a:bodyPr/>
                  <a:lstStyle/>
                  <a:p>
                    <a:r>
                      <a:rPr lang="en-US"/>
                      <a:t>Israel</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B33-4FD9-877A-84810CFDDA89}"/>
                </c:ext>
              </c:extLst>
            </c:dLbl>
            <c:dLbl>
              <c:idx val="40"/>
              <c:tx>
                <c:rich>
                  <a:bodyPr/>
                  <a:lstStyle/>
                  <a:p>
                    <a:r>
                      <a:rPr lang="en-US"/>
                      <a:t>Malta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4B33-4FD9-877A-84810CFDDA89}"/>
                </c:ext>
              </c:extLst>
            </c:dLbl>
            <c:dLbl>
              <c:idx val="41"/>
              <c:tx>
                <c:rich>
                  <a:bodyPr/>
                  <a:lstStyle/>
                  <a:p>
                    <a:r>
                      <a:rPr lang="en-US"/>
                      <a:t>Slovak Rep.</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B33-4FD9-877A-84810CFDDA89}"/>
                </c:ext>
              </c:extLst>
            </c:dLbl>
            <c:dLbl>
              <c:idx val="42"/>
              <c:tx>
                <c:rich>
                  <a:bodyPr/>
                  <a:lstStyle/>
                  <a:p>
                    <a:r>
                      <a:rPr lang="en-US"/>
                      <a:t>Greece</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4B33-4FD9-877A-84810CFDDA89}"/>
                </c:ext>
              </c:extLst>
            </c:dLbl>
            <c:dLbl>
              <c:idx val="43"/>
              <c:tx>
                <c:rich>
                  <a:bodyPr wrap="square" lIns="38100" tIns="19050" rIns="38100" bIns="19050" anchor="ctr">
                    <a:spAutoFit/>
                  </a:bodyPr>
                  <a:lstStyle/>
                  <a:p>
                    <a:pPr>
                      <a:defRPr sz="1000" b="0">
                        <a:solidFill>
                          <a:srgbClr val="FF0000"/>
                        </a:solidFill>
                      </a:defRPr>
                    </a:pPr>
                    <a:r>
                      <a:rPr lang="en-US">
                        <a:solidFill>
                          <a:srgbClr val="FF0000"/>
                        </a:solidFill>
                      </a:rPr>
                      <a:t>Chile</a:t>
                    </a:r>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4B33-4FD9-877A-84810CFDDA89}"/>
                </c:ext>
              </c:extLst>
            </c:dLbl>
            <c:dLbl>
              <c:idx val="44"/>
              <c:tx>
                <c:rich>
                  <a:bodyPr/>
                  <a:lstStyle/>
                  <a:p>
                    <a:r>
                      <a:rPr lang="en-US"/>
                      <a:t>Bulgaria</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4B33-4FD9-877A-84810CFDDA89}"/>
                </c:ext>
              </c:extLst>
            </c:dLbl>
            <c:dLbl>
              <c:idx val="45"/>
              <c:tx>
                <c:rich>
                  <a:bodyPr/>
                  <a:lstStyle/>
                  <a:p>
                    <a:r>
                      <a:rPr lang="en-US"/>
                      <a:t>United Arab Emirates</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ABD-49B6-896D-7346F5DD6A8C}"/>
                </c:ext>
              </c:extLst>
            </c:dLbl>
            <c:dLbl>
              <c:idx val="46"/>
              <c:layout>
                <c:manualLayout>
                  <c:x val="-7.6106409220238896E-2"/>
                  <c:y val="5.5843641322006997E-3"/>
                </c:manualLayout>
              </c:layout>
              <c:tx>
                <c:rich>
                  <a:bodyPr wrap="square" lIns="38100" tIns="19050" rIns="38100" bIns="19050" anchor="ctr">
                    <a:spAutoFit/>
                  </a:bodyPr>
                  <a:lstStyle/>
                  <a:p>
                    <a:pPr>
                      <a:defRPr sz="1000" b="0">
                        <a:solidFill>
                          <a:srgbClr val="FF0000"/>
                        </a:solidFill>
                      </a:defRPr>
                    </a:pPr>
                    <a:r>
                      <a:rPr lang="en-US">
                        <a:solidFill>
                          <a:srgbClr val="FF0000"/>
                        </a:solidFill>
                      </a:rPr>
                      <a:t>Uruguay</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B33-4FD9-877A-84810CFDDA89}"/>
                </c:ext>
              </c:extLst>
            </c:dLbl>
            <c:dLbl>
              <c:idx val="47"/>
              <c:layout>
                <c:manualLayout>
                  <c:x val="-4.5240290920734998E-2"/>
                  <c:y val="-3.56003213427801E-2"/>
                </c:manualLayout>
              </c:layout>
              <c:tx>
                <c:rich>
                  <a:bodyPr/>
                  <a:lstStyle/>
                  <a:p>
                    <a:r>
                      <a:rPr lang="en-US"/>
                      <a:t>Romania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B33-4FD9-877A-84810CFDDA89}"/>
                </c:ext>
              </c:extLst>
            </c:dLbl>
            <c:dLbl>
              <c:idx val="48"/>
              <c:layout>
                <c:manualLayout>
                  <c:x val="-4.2210394251778201E-2"/>
                  <c:y val="-2.44315930783785E-2"/>
                </c:manualLayout>
              </c:layout>
              <c:tx>
                <c:rich>
                  <a:bodyPr/>
                  <a:lstStyle/>
                  <a:p>
                    <a:r>
                      <a:rPr lang="en-US"/>
                      <a:t>Moldova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ABD-49B6-896D-7346F5DD6A8C}"/>
                </c:ext>
              </c:extLst>
            </c:dLbl>
            <c:dLbl>
              <c:idx val="49"/>
              <c:delete val="1"/>
              <c:extLst>
                <c:ext xmlns:c15="http://schemas.microsoft.com/office/drawing/2012/chart" uri="{CE6537A1-D6FC-4f65-9D91-7224C49458BB}"/>
                <c:ext xmlns:c16="http://schemas.microsoft.com/office/drawing/2014/chart" uri="{C3380CC4-5D6E-409C-BE32-E72D297353CC}">
                  <c16:uniqueId val="{00000031-4B33-4FD9-877A-84810CFDDA89}"/>
                </c:ext>
              </c:extLst>
            </c:dLbl>
            <c:dLbl>
              <c:idx val="50"/>
              <c:tx>
                <c:rich>
                  <a:bodyPr/>
                  <a:lstStyle/>
                  <a:p>
                    <a:r>
                      <a:rPr lang="en-US"/>
                      <a:t>Turkey</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ABD-49B6-896D-7346F5DD6A8C}"/>
                </c:ext>
              </c:extLst>
            </c:dLbl>
            <c:dLbl>
              <c:idx val="51"/>
              <c:tx>
                <c:rich>
                  <a:bodyPr/>
                  <a:lstStyle/>
                  <a:p>
                    <a:r>
                      <a:rPr lang="en-US"/>
                      <a:t>Trinidad and Tobago</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B33-4FD9-877A-84810CFDDA89}"/>
                </c:ext>
              </c:extLst>
            </c:dLbl>
            <c:dLbl>
              <c:idx val="52"/>
              <c:tx>
                <c:rich>
                  <a:bodyPr/>
                  <a:lstStyle/>
                  <a:p>
                    <a:r>
                      <a:rPr lang="en-US"/>
                      <a:t>Thailand</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ABD-49B6-896D-7346F5DD6A8C}"/>
                </c:ext>
              </c:extLst>
            </c:dLbl>
            <c:dLbl>
              <c:idx val="53"/>
              <c:tx>
                <c:rich>
                  <a:bodyPr wrap="square" lIns="38100" tIns="19050" rIns="38100" bIns="19050" anchor="ctr">
                    <a:spAutoFit/>
                  </a:bodyPr>
                  <a:lstStyle/>
                  <a:p>
                    <a:pPr>
                      <a:defRPr sz="1000" b="0">
                        <a:solidFill>
                          <a:srgbClr val="FF0000"/>
                        </a:solidFill>
                      </a:defRPr>
                    </a:pPr>
                    <a:r>
                      <a:rPr lang="en-US">
                        <a:solidFill>
                          <a:srgbClr val="FF0000"/>
                        </a:solidFill>
                      </a:rPr>
                      <a:t>Costa Rica</a:t>
                    </a:r>
                  </a:p>
                </c:rich>
              </c:tx>
              <c:spPr>
                <a:noFill/>
                <a:ln>
                  <a:noFill/>
                </a:ln>
                <a:effectLst/>
              </c:sp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DD-4409-87BA-145BA16C130D}"/>
                </c:ext>
              </c:extLst>
            </c:dLbl>
            <c:dLbl>
              <c:idx val="54"/>
              <c:tx>
                <c:rich>
                  <a:bodyPr/>
                  <a:lstStyle/>
                  <a:p>
                    <a:r>
                      <a:rPr lang="en-US"/>
                      <a:t>Qatar</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ABD-49B6-896D-7346F5DD6A8C}"/>
                </c:ext>
              </c:extLst>
            </c:dLbl>
            <c:dLbl>
              <c:idx val="55"/>
              <c:tx>
                <c:rich>
                  <a:bodyPr wrap="square" lIns="38100" tIns="19050" rIns="38100" bIns="19050" anchor="ctr">
                    <a:spAutoFit/>
                  </a:bodyPr>
                  <a:lstStyle/>
                  <a:p>
                    <a:pPr>
                      <a:defRPr sz="1000" b="0">
                        <a:solidFill>
                          <a:srgbClr val="FF0000"/>
                        </a:solidFill>
                      </a:defRPr>
                    </a:pPr>
                    <a:r>
                      <a:rPr lang="en-US">
                        <a:solidFill>
                          <a:srgbClr val="FF0000"/>
                        </a:solidFill>
                      </a:rPr>
                      <a:t>Colombia</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DD-4409-87BA-145BA16C130D}"/>
                </c:ext>
              </c:extLst>
            </c:dLbl>
            <c:dLbl>
              <c:idx val="56"/>
              <c:tx>
                <c:rich>
                  <a:bodyPr wrap="square" lIns="38100" tIns="19050" rIns="38100" bIns="19050" anchor="ctr">
                    <a:spAutoFit/>
                  </a:bodyPr>
                  <a:lstStyle/>
                  <a:p>
                    <a:pPr>
                      <a:defRPr sz="1000" b="0">
                        <a:solidFill>
                          <a:srgbClr val="FF0000"/>
                        </a:solidFill>
                      </a:defRPr>
                    </a:pPr>
                    <a:r>
                      <a:rPr lang="en-US">
                        <a:solidFill>
                          <a:srgbClr val="FF0000"/>
                        </a:solidFill>
                      </a:rPr>
                      <a:t>Mexico</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DD-4409-87BA-145BA16C130D}"/>
                </c:ext>
              </c:extLst>
            </c:dLbl>
            <c:dLbl>
              <c:idx val="57"/>
              <c:tx>
                <c:rich>
                  <a:bodyPr/>
                  <a:lstStyle/>
                  <a:p>
                    <a:r>
                      <a:rPr lang="en-US"/>
                      <a:t>Montenegro</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DD-4409-87BA-145BA16C130D}"/>
                </c:ext>
              </c:extLst>
            </c:dLbl>
            <c:dLbl>
              <c:idx val="58"/>
              <c:delete val="1"/>
              <c:extLst>
                <c:ext xmlns:c15="http://schemas.microsoft.com/office/drawing/2012/chart" uri="{CE6537A1-D6FC-4f65-9D91-7224C49458BB}"/>
                <c:ext xmlns:c16="http://schemas.microsoft.com/office/drawing/2014/chart" uri="{C3380CC4-5D6E-409C-BE32-E72D297353CC}">
                  <c16:uniqueId val="{00000005-38DD-4409-87BA-145BA16C130D}"/>
                </c:ext>
              </c:extLst>
            </c:dLbl>
            <c:dLbl>
              <c:idx val="59"/>
              <c:tx>
                <c:rich>
                  <a:bodyPr/>
                  <a:lstStyle/>
                  <a:p>
                    <a:r>
                      <a:rPr lang="en-US"/>
                      <a:t>Jordan</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ABD-49B6-896D-7346F5DD6A8C}"/>
                </c:ext>
              </c:extLst>
            </c:dLbl>
            <c:dLbl>
              <c:idx val="60"/>
              <c:tx>
                <c:rich>
                  <a:bodyPr/>
                  <a:lstStyle/>
                  <a:p>
                    <a:r>
                      <a:rPr lang="en-US"/>
                      <a:t>Indonesia</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ABD-49B6-896D-7346F5DD6A8C}"/>
                </c:ext>
              </c:extLst>
            </c:dLbl>
            <c:dLbl>
              <c:idx val="61"/>
              <c:tx>
                <c:rich>
                  <a:bodyPr wrap="square" lIns="38100" tIns="19050" rIns="38100" bIns="19050" anchor="ctr">
                    <a:spAutoFit/>
                  </a:bodyPr>
                  <a:lstStyle/>
                  <a:p>
                    <a:pPr>
                      <a:defRPr sz="1000" b="0">
                        <a:solidFill>
                          <a:srgbClr val="FF0000"/>
                        </a:solidFill>
                      </a:defRPr>
                    </a:pPr>
                    <a:r>
                      <a:rPr lang="en-US">
                        <a:solidFill>
                          <a:srgbClr val="FF0000"/>
                        </a:solidFill>
                      </a:rPr>
                      <a:t>Brazil</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DD-4409-87BA-145BA16C130D}"/>
                </c:ext>
              </c:extLst>
            </c:dLbl>
            <c:dLbl>
              <c:idx val="62"/>
              <c:tx>
                <c:rich>
                  <a:bodyPr wrap="square" lIns="38100" tIns="19050" rIns="38100" bIns="19050" anchor="ctr">
                    <a:spAutoFit/>
                  </a:bodyPr>
                  <a:lstStyle/>
                  <a:p>
                    <a:pPr>
                      <a:defRPr sz="1000" b="0">
                        <a:solidFill>
                          <a:srgbClr val="FF0000"/>
                        </a:solidFill>
                      </a:defRPr>
                    </a:pPr>
                    <a:r>
                      <a:rPr lang="en-US">
                        <a:solidFill>
                          <a:srgbClr val="FF0000"/>
                        </a:solidFill>
                      </a:rPr>
                      <a:t>Peru</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DD-4409-87BA-145BA16C130D}"/>
                </c:ext>
              </c:extLst>
            </c:dLbl>
            <c:dLbl>
              <c:idx val="63"/>
              <c:tx>
                <c:rich>
                  <a:bodyPr/>
                  <a:lstStyle/>
                  <a:p>
                    <a:r>
                      <a:rPr lang="en-US"/>
                      <a:t>Lebanon</a:t>
                    </a:r>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ABD-49B6-896D-7346F5DD6A8C}"/>
                </c:ext>
              </c:extLst>
            </c:dLbl>
            <c:dLbl>
              <c:idx val="64"/>
              <c:layout>
                <c:manualLayout>
                  <c:x val="-1.29237298675877E-2"/>
                  <c:y val="-3.6298366859305202E-2"/>
                </c:manualLayout>
              </c:layout>
              <c:tx>
                <c:rich>
                  <a:bodyPr/>
                  <a:lstStyle/>
                  <a:p>
                    <a:r>
                      <a:rPr lang="en-US"/>
                      <a:t>Tunisia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DD-4409-87BA-145BA16C130D}"/>
                </c:ext>
              </c:extLst>
            </c:dLbl>
            <c:dLbl>
              <c:idx val="65"/>
              <c:tx>
                <c:rich>
                  <a:bodyPr/>
                  <a:lstStyle/>
                  <a:p>
                    <a:r>
                      <a:rPr lang="en-US"/>
                      <a:t>FYROM</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DD-4409-87BA-145BA16C130D}"/>
                </c:ext>
              </c:extLst>
            </c:dLbl>
            <c:dLbl>
              <c:idx val="66"/>
              <c:tx>
                <c:rich>
                  <a:bodyPr/>
                  <a:lstStyle/>
                  <a:p>
                    <a:r>
                      <a:rPr lang="en-US"/>
                      <a:t>Kosovo</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8DD-4409-87BA-145BA16C130D}"/>
                </c:ext>
              </c:extLst>
            </c:dLbl>
            <c:dLbl>
              <c:idx val="67"/>
              <c:layout>
                <c:manualLayout>
                  <c:x val="-3.4463279646900699E-2"/>
                  <c:y val="-3.3506184793204802E-2"/>
                </c:manualLayout>
              </c:layout>
              <c:tx>
                <c:rich>
                  <a:bodyPr/>
                  <a:lstStyle/>
                  <a:p>
                    <a:r>
                      <a:rPr lang="en-US"/>
                      <a:t>Algeria</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8DD-4409-87BA-145BA16C130D}"/>
                </c:ext>
              </c:extLst>
            </c:dLbl>
            <c:dLbl>
              <c:idx val="68"/>
              <c:layout>
                <c:manualLayout>
                  <c:x val="-4.3079099558626299E-3"/>
                  <c:y val="-6.1428005454208998E-2"/>
                </c:manualLayout>
              </c:layout>
              <c:tx>
                <c:rich>
                  <a:bodyPr wrap="square" lIns="38100" tIns="19050" rIns="38100" bIns="19050" anchor="ctr">
                    <a:spAutoFit/>
                  </a:bodyPr>
                  <a:lstStyle/>
                  <a:p>
                    <a:pPr>
                      <a:defRPr sz="1000" b="0">
                        <a:solidFill>
                          <a:srgbClr val="FF0000"/>
                        </a:solidFill>
                      </a:defRPr>
                    </a:pPr>
                    <a:r>
                      <a:rPr lang="en-US">
                        <a:solidFill>
                          <a:srgbClr val="FF0000"/>
                        </a:solidFill>
                      </a:rPr>
                      <a:t>Dominican</a:t>
                    </a:r>
                    <a:r>
                      <a:rPr lang="en-US" baseline="0">
                        <a:solidFill>
                          <a:srgbClr val="FF0000"/>
                        </a:solidFill>
                      </a:rPr>
                      <a:t> Rep.  (332)</a:t>
                    </a:r>
                    <a:endParaRPr lang="en-US">
                      <a:solidFill>
                        <a:srgbClr val="FF0000"/>
                      </a:solidFill>
                    </a:endParaRP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8DD-4409-87BA-145BA16C130D}"/>
                </c:ext>
              </c:extLst>
            </c:dLbl>
            <c:spPr>
              <a:noFill/>
              <a:ln>
                <a:noFill/>
              </a:ln>
              <a:effectLst/>
            </c:spPr>
            <c:txPr>
              <a:bodyPr wrap="square" lIns="38100" tIns="19050" rIns="38100" bIns="19050" anchor="ctr">
                <a:spAutoFit/>
              </a:bodyPr>
              <a:lstStyle/>
              <a:p>
                <a:pPr>
                  <a:defRPr sz="1000" b="0"/>
                </a:pPr>
                <a:endParaRPr lang="es-E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Tabelle1!$D$2:$D$70</c:f>
              <c:numCache>
                <c:formatCode>0.0</c:formatCode>
                <c:ptCount val="69"/>
                <c:pt idx="0">
                  <c:v>16.76952447720538</c:v>
                </c:pt>
                <c:pt idx="1">
                  <c:v>10.061388714953811</c:v>
                </c:pt>
                <c:pt idx="2">
                  <c:v>7.8478994824353512</c:v>
                </c:pt>
                <c:pt idx="3">
                  <c:v>14.06765006044183</c:v>
                </c:pt>
                <c:pt idx="4">
                  <c:v>10.007774529424839</c:v>
                </c:pt>
                <c:pt idx="5">
                  <c:v>1.698845120041993</c:v>
                </c:pt>
                <c:pt idx="6">
                  <c:v>8.7690372329324742</c:v>
                </c:pt>
                <c:pt idx="7">
                  <c:v>10.81957076582785</c:v>
                </c:pt>
                <c:pt idx="8">
                  <c:v>4.8532271800057849</c:v>
                </c:pt>
                <c:pt idx="9">
                  <c:v>18.484186499446039</c:v>
                </c:pt>
                <c:pt idx="10">
                  <c:v>10.10940522170741</c:v>
                </c:pt>
                <c:pt idx="11">
                  <c:v>13.641552870220981</c:v>
                </c:pt>
                <c:pt idx="12">
                  <c:v>13.48619144903167</c:v>
                </c:pt>
                <c:pt idx="13">
                  <c:v>11.688406258962919</c:v>
                </c:pt>
                <c:pt idx="14">
                  <c:v>10.53497233255576</c:v>
                </c:pt>
                <c:pt idx="15">
                  <c:v>15.839213303146501</c:v>
                </c:pt>
                <c:pt idx="16">
                  <c:v>12.52451192758306</c:v>
                </c:pt>
                <c:pt idx="17">
                  <c:v>15.60900518987593</c:v>
                </c:pt>
                <c:pt idx="18">
                  <c:v>12.66961143926815</c:v>
                </c:pt>
                <c:pt idx="19">
                  <c:v>19.257569763630048</c:v>
                </c:pt>
                <c:pt idx="20">
                  <c:v>10.42224093779055</c:v>
                </c:pt>
                <c:pt idx="21">
                  <c:v>13.36379917121365</c:v>
                </c:pt>
                <c:pt idx="22">
                  <c:v>14.907517870726601</c:v>
                </c:pt>
                <c:pt idx="23">
                  <c:v>8.2032603554933026</c:v>
                </c:pt>
                <c:pt idx="24">
                  <c:v>11.431935476617459</c:v>
                </c:pt>
                <c:pt idx="25">
                  <c:v>15.89308563613954</c:v>
                </c:pt>
                <c:pt idx="26">
                  <c:v>20.347622794076049</c:v>
                </c:pt>
                <c:pt idx="27">
                  <c:v>12.24847564371264</c:v>
                </c:pt>
                <c:pt idx="28">
                  <c:v>18.820933765304972</c:v>
                </c:pt>
                <c:pt idx="29">
                  <c:v>13.38022322605859</c:v>
                </c:pt>
                <c:pt idx="30">
                  <c:v>8.7375812116092195</c:v>
                </c:pt>
                <c:pt idx="31">
                  <c:v>6.6973043015425047</c:v>
                </c:pt>
                <c:pt idx="32">
                  <c:v>20.805621916898652</c:v>
                </c:pt>
                <c:pt idx="33">
                  <c:v>9.6432389686295252</c:v>
                </c:pt>
                <c:pt idx="34">
                  <c:v>21.3971217248898</c:v>
                </c:pt>
                <c:pt idx="35">
                  <c:v>11.562219679419711</c:v>
                </c:pt>
                <c:pt idx="36">
                  <c:v>12.131278444627331</c:v>
                </c:pt>
                <c:pt idx="37">
                  <c:v>25.64017877796913</c:v>
                </c:pt>
                <c:pt idx="38">
                  <c:v>4.9223824622384802</c:v>
                </c:pt>
                <c:pt idx="39">
                  <c:v>11.16930901675612</c:v>
                </c:pt>
                <c:pt idx="40">
                  <c:v>14.450557306631231</c:v>
                </c:pt>
                <c:pt idx="41">
                  <c:v>15.97211025955138</c:v>
                </c:pt>
                <c:pt idx="42">
                  <c:v>12.54276417455443</c:v>
                </c:pt>
                <c:pt idx="43">
                  <c:v>16.89455497179539</c:v>
                </c:pt>
                <c:pt idx="44">
                  <c:v>16.373507134991051</c:v>
                </c:pt>
                <c:pt idx="45">
                  <c:v>4.873113247457999</c:v>
                </c:pt>
                <c:pt idx="46">
                  <c:v>16.092397504393141</c:v>
                </c:pt>
                <c:pt idx="47">
                  <c:v>13.84071510484589</c:v>
                </c:pt>
                <c:pt idx="48">
                  <c:v>11.57707969261806</c:v>
                </c:pt>
                <c:pt idx="49">
                  <c:v>1.54198560688241E-2</c:v>
                </c:pt>
                <c:pt idx="50">
                  <c:v>9.0404932653805332</c:v>
                </c:pt>
                <c:pt idx="51">
                  <c:v>9.9587248407579931</c:v>
                </c:pt>
                <c:pt idx="52">
                  <c:v>8.9961279690992502</c:v>
                </c:pt>
                <c:pt idx="53">
                  <c:v>15.6002089212474</c:v>
                </c:pt>
                <c:pt idx="54">
                  <c:v>4.4231868269432129</c:v>
                </c:pt>
                <c:pt idx="55">
                  <c:v>13.657614780210221</c:v>
                </c:pt>
                <c:pt idx="56">
                  <c:v>10.940160380140419</c:v>
                </c:pt>
                <c:pt idx="57">
                  <c:v>5.0113852586049372</c:v>
                </c:pt>
                <c:pt idx="58">
                  <c:v>11.08562646449675</c:v>
                </c:pt>
                <c:pt idx="59">
                  <c:v>9.3672359135392593</c:v>
                </c:pt>
                <c:pt idx="60">
                  <c:v>13.203413160189079</c:v>
                </c:pt>
                <c:pt idx="61">
                  <c:v>12.493425266219599</c:v>
                </c:pt>
                <c:pt idx="62">
                  <c:v>21.576213003807521</c:v>
                </c:pt>
                <c:pt idx="63">
                  <c:v>9.7006600160246901</c:v>
                </c:pt>
                <c:pt idx="64">
                  <c:v>9.00989612062879</c:v>
                </c:pt>
                <c:pt idx="65">
                  <c:v>6.8689186754343199</c:v>
                </c:pt>
                <c:pt idx="66">
                  <c:v>5.0957009442386454</c:v>
                </c:pt>
                <c:pt idx="67">
                  <c:v>1.4432705988999761</c:v>
                </c:pt>
                <c:pt idx="68">
                  <c:v>12.94687533729822</c:v>
                </c:pt>
              </c:numCache>
            </c:numRef>
          </c:xVal>
          <c:yVal>
            <c:numRef>
              <c:f>Tabelle1!$B$2:$B$70</c:f>
              <c:numCache>
                <c:formatCode>0</c:formatCode>
                <c:ptCount val="69"/>
                <c:pt idx="0">
                  <c:v>555.57470000000001</c:v>
                </c:pt>
                <c:pt idx="1">
                  <c:v>538.39480000000003</c:v>
                </c:pt>
                <c:pt idx="2">
                  <c:v>534.19370000000004</c:v>
                </c:pt>
                <c:pt idx="3">
                  <c:v>532.34749999999974</c:v>
                </c:pt>
                <c:pt idx="4">
                  <c:v>530.66119999999978</c:v>
                </c:pt>
                <c:pt idx="5">
                  <c:v>528.54960000000005</c:v>
                </c:pt>
                <c:pt idx="6">
                  <c:v>527.7047</c:v>
                </c:pt>
                <c:pt idx="7">
                  <c:v>524.64449999999999</c:v>
                </c:pt>
                <c:pt idx="8">
                  <c:v>523.27739999999994</c:v>
                </c:pt>
                <c:pt idx="9">
                  <c:v>517.77930000000003</c:v>
                </c:pt>
                <c:pt idx="10">
                  <c:v>515.80989999999997</c:v>
                </c:pt>
                <c:pt idx="11">
                  <c:v>513.30349999999999</c:v>
                </c:pt>
                <c:pt idx="12">
                  <c:v>512.86359999999979</c:v>
                </c:pt>
                <c:pt idx="13">
                  <c:v>509.99389999999983</c:v>
                </c:pt>
                <c:pt idx="14">
                  <c:v>509.22149999999982</c:v>
                </c:pt>
                <c:pt idx="15">
                  <c:v>509.14060000000001</c:v>
                </c:pt>
                <c:pt idx="16">
                  <c:v>508.57479999999998</c:v>
                </c:pt>
                <c:pt idx="17">
                  <c:v>505.50580000000002</c:v>
                </c:pt>
                <c:pt idx="18">
                  <c:v>502.57510000000002</c:v>
                </c:pt>
                <c:pt idx="19">
                  <c:v>501.99970000000002</c:v>
                </c:pt>
                <c:pt idx="20">
                  <c:v>501.93689999999981</c:v>
                </c:pt>
                <c:pt idx="21">
                  <c:v>501.43529999999981</c:v>
                </c:pt>
                <c:pt idx="22">
                  <c:v>501.1001</c:v>
                </c:pt>
                <c:pt idx="23">
                  <c:v>498.4810999999998</c:v>
                </c:pt>
                <c:pt idx="24">
                  <c:v>496.24239999999998</c:v>
                </c:pt>
                <c:pt idx="25">
                  <c:v>495.03750000000002</c:v>
                </c:pt>
                <c:pt idx="26">
                  <c:v>494.9776</c:v>
                </c:pt>
                <c:pt idx="27">
                  <c:v>493.42239999999998</c:v>
                </c:pt>
                <c:pt idx="28">
                  <c:v>492.83</c:v>
                </c:pt>
                <c:pt idx="29">
                  <c:v>492.78609999999981</c:v>
                </c:pt>
                <c:pt idx="30">
                  <c:v>490.22500000000002</c:v>
                </c:pt>
                <c:pt idx="31">
                  <c:v>486.63099999999997</c:v>
                </c:pt>
                <c:pt idx="32">
                  <c:v>482.8064</c:v>
                </c:pt>
                <c:pt idx="33">
                  <c:v>480.54680000000002</c:v>
                </c:pt>
                <c:pt idx="34">
                  <c:v>476.7475</c:v>
                </c:pt>
                <c:pt idx="35">
                  <c:v>475.40890000000002</c:v>
                </c:pt>
                <c:pt idx="36">
                  <c:v>475.39120000000003</c:v>
                </c:pt>
                <c:pt idx="37">
                  <c:v>475.1866</c:v>
                </c:pt>
                <c:pt idx="38">
                  <c:v>473.23009999999982</c:v>
                </c:pt>
                <c:pt idx="39">
                  <c:v>466.55279999999999</c:v>
                </c:pt>
                <c:pt idx="40">
                  <c:v>464.78190000000001</c:v>
                </c:pt>
                <c:pt idx="41">
                  <c:v>460.7749</c:v>
                </c:pt>
                <c:pt idx="42">
                  <c:v>454.8288</c:v>
                </c:pt>
                <c:pt idx="43">
                  <c:v>446.95609999999982</c:v>
                </c:pt>
                <c:pt idx="44">
                  <c:v>445.77199999999999</c:v>
                </c:pt>
                <c:pt idx="45">
                  <c:v>436.7310999999998</c:v>
                </c:pt>
                <c:pt idx="46">
                  <c:v>435.363</c:v>
                </c:pt>
                <c:pt idx="47">
                  <c:v>434.88490000000002</c:v>
                </c:pt>
                <c:pt idx="48">
                  <c:v>427.99779999999998</c:v>
                </c:pt>
                <c:pt idx="49">
                  <c:v>427.22500000000002</c:v>
                </c:pt>
                <c:pt idx="50">
                  <c:v>425.48950000000002</c:v>
                </c:pt>
                <c:pt idx="51">
                  <c:v>424.59050000000002</c:v>
                </c:pt>
                <c:pt idx="52">
                  <c:v>421.33730000000003</c:v>
                </c:pt>
                <c:pt idx="53">
                  <c:v>419.608</c:v>
                </c:pt>
                <c:pt idx="54">
                  <c:v>417.6112</c:v>
                </c:pt>
                <c:pt idx="55">
                  <c:v>415.72879999999998</c:v>
                </c:pt>
                <c:pt idx="56">
                  <c:v>415.7099</c:v>
                </c:pt>
                <c:pt idx="57">
                  <c:v>411.31360000000001</c:v>
                </c:pt>
                <c:pt idx="58">
                  <c:v>411.13150000000002</c:v>
                </c:pt>
                <c:pt idx="59">
                  <c:v>408.66910000000001</c:v>
                </c:pt>
                <c:pt idx="60">
                  <c:v>403.09969999999998</c:v>
                </c:pt>
                <c:pt idx="61">
                  <c:v>400.68209999999999</c:v>
                </c:pt>
                <c:pt idx="62">
                  <c:v>396.68360000000001</c:v>
                </c:pt>
                <c:pt idx="63">
                  <c:v>386.48540000000003</c:v>
                </c:pt>
                <c:pt idx="64">
                  <c:v>386.40339999999998</c:v>
                </c:pt>
                <c:pt idx="65">
                  <c:v>383.68239999999997</c:v>
                </c:pt>
                <c:pt idx="66">
                  <c:v>378.44220000000001</c:v>
                </c:pt>
                <c:pt idx="67">
                  <c:v>375.74509999999998</c:v>
                </c:pt>
                <c:pt idx="68">
                  <c:v>360</c:v>
                </c:pt>
              </c:numCache>
            </c:numRef>
          </c:yVal>
          <c:smooth val="0"/>
          <c:extLst>
            <c:ext xmlns:c16="http://schemas.microsoft.com/office/drawing/2014/chart" uri="{C3380CC4-5D6E-409C-BE32-E72D297353CC}">
              <c16:uniqueId val="{00000001-4EDD-4EBE-9DA2-86C93E6FD06F}"/>
            </c:ext>
          </c:extLst>
        </c:ser>
        <c:dLbls>
          <c:showLegendKey val="0"/>
          <c:showVal val="0"/>
          <c:showCatName val="0"/>
          <c:showSerName val="0"/>
          <c:showPercent val="0"/>
          <c:showBubbleSize val="0"/>
        </c:dLbls>
        <c:axId val="1033642960"/>
        <c:axId val="1033645776"/>
      </c:scatterChart>
      <c:valAx>
        <c:axId val="1033642960"/>
        <c:scaling>
          <c:orientation val="maxMin"/>
          <c:max val="25"/>
          <c:min val="0"/>
        </c:scaling>
        <c:delete val="0"/>
        <c:axPos val="b"/>
        <c:majorGridlines>
          <c:spPr>
            <a:ln w="9525" cap="flat" cmpd="sng" algn="ctr">
              <a:noFill/>
              <a:round/>
            </a:ln>
            <a:effectLst/>
          </c:spPr>
        </c:majorGridlines>
        <c:numFmt formatCode="0" sourceLinked="0"/>
        <c:majorTickMark val="none"/>
        <c:minorTickMark val="none"/>
        <c:tickLblPos val="none"/>
        <c:spPr>
          <a:noFill/>
          <a:ln w="15875" cap="flat" cmpd="sng" algn="ctr">
            <a:solidFill>
              <a:srgbClr val="005681"/>
            </a:solidFill>
            <a:round/>
          </a:ln>
          <a:effectLst/>
        </c:spPr>
        <c:txPr>
          <a:bodyPr rot="-60000000" vert="horz"/>
          <a:lstStyle/>
          <a:p>
            <a:pPr>
              <a:defRPr sz="1200" b="0">
                <a:solidFill>
                  <a:schemeClr val="tx1"/>
                </a:solidFill>
              </a:defRPr>
            </a:pPr>
            <a:endParaRPr lang="es-ES"/>
          </a:p>
        </c:txPr>
        <c:crossAx val="1033645776"/>
        <c:crossesAt val="493"/>
        <c:crossBetween val="midCat"/>
      </c:valAx>
      <c:valAx>
        <c:axId val="1033645776"/>
        <c:scaling>
          <c:orientation val="minMax"/>
          <c:max val="580"/>
          <c:min val="350"/>
        </c:scaling>
        <c:delete val="0"/>
        <c:axPos val="r"/>
        <c:majorGridlines>
          <c:spPr>
            <a:ln w="9525" cap="flat" cmpd="sng" algn="ctr">
              <a:noFill/>
              <a:round/>
            </a:ln>
            <a:effectLst/>
          </c:spPr>
        </c:majorGridlines>
        <c:title>
          <c:tx>
            <c:rich>
              <a:bodyPr rot="-5400000" vert="horz"/>
              <a:lstStyle/>
              <a:p>
                <a:pPr>
                  <a:defRPr sz="1200" b="1">
                    <a:solidFill>
                      <a:schemeClr val="bg1">
                        <a:lumMod val="65000"/>
                      </a:schemeClr>
                    </a:solidFill>
                  </a:defRPr>
                </a:pPr>
                <a:r>
                  <a:rPr lang="en-GB" sz="1200" b="1">
                    <a:solidFill>
                      <a:schemeClr val="bg1">
                        <a:lumMod val="65000"/>
                      </a:schemeClr>
                    </a:solidFill>
                  </a:rPr>
                  <a:t>Mean science performance</a:t>
                </a:r>
                <a:endParaRPr lang="de-DE" sz="1200" b="1">
                  <a:solidFill>
                    <a:schemeClr val="bg1">
                      <a:lumMod val="65000"/>
                    </a:schemeClr>
                  </a:solidFill>
                </a:endParaRPr>
              </a:p>
            </c:rich>
          </c:tx>
          <c:layout>
            <c:manualLayout>
              <c:xMode val="edge"/>
              <c:yMode val="edge"/>
              <c:x val="2.1075968917920999E-4"/>
              <c:y val="0.219544864648648"/>
            </c:manualLayout>
          </c:layout>
          <c:overlay val="0"/>
          <c:spPr>
            <a:noFill/>
            <a:ln>
              <a:noFill/>
            </a:ln>
            <a:effectLst/>
          </c:spPr>
        </c:title>
        <c:numFmt formatCode="0" sourceLinked="0"/>
        <c:majorTickMark val="none"/>
        <c:minorTickMark val="none"/>
        <c:tickLblPos val="high"/>
        <c:spPr>
          <a:noFill/>
          <a:ln w="15875" cap="flat" cmpd="sng" algn="ctr">
            <a:solidFill>
              <a:srgbClr val="005681"/>
            </a:solidFill>
            <a:round/>
          </a:ln>
          <a:effectLst/>
        </c:spPr>
        <c:txPr>
          <a:bodyPr rot="-60000000" vert="horz"/>
          <a:lstStyle/>
          <a:p>
            <a:pPr>
              <a:defRPr sz="1200" b="0">
                <a:solidFill>
                  <a:schemeClr val="tx1"/>
                </a:solidFill>
              </a:defRPr>
            </a:pPr>
            <a:endParaRPr lang="es-ES"/>
          </a:p>
        </c:txPr>
        <c:crossAx val="1033642960"/>
        <c:crossesAt val="12.3"/>
        <c:crossBetween val="midCat"/>
      </c:valAx>
      <c:spPr>
        <a:noFill/>
        <a:ln>
          <a:noFill/>
        </a:ln>
        <a:effectLst/>
      </c:spPr>
    </c:plotArea>
    <c:plotVisOnly val="1"/>
    <c:dispBlanksAs val="gap"/>
    <c:showDLblsOverMax val="0"/>
  </c:chart>
  <c:spPr>
    <a:noFill/>
    <a:ln>
      <a:noFill/>
    </a:ln>
    <a:effectLst/>
  </c:spPr>
  <c:txPr>
    <a:bodyPr/>
    <a:lstStyle/>
    <a:p>
      <a:pPr>
        <a:defRPr sz="1000" b="1">
          <a:solidFill>
            <a:schemeClr val="tx1"/>
          </a:solidFill>
          <a:latin typeface="HelveticaNeueLT Std"/>
        </a:defRPr>
      </a:pPr>
      <a:endParaRPr lang="es-E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09542702545276E-2"/>
          <c:y val="5.8116273953522944E-2"/>
          <c:w val="0.92762763245694368"/>
          <c:h val="0.57776074438317848"/>
        </c:manualLayout>
      </c:layout>
      <c:barChart>
        <c:barDir val="col"/>
        <c:grouping val="clustered"/>
        <c:varyColors val="0"/>
        <c:ser>
          <c:idx val="0"/>
          <c:order val="0"/>
          <c:tx>
            <c:strRef>
              <c:f>Tabelle1!$B$1</c:f>
              <c:strCache>
                <c:ptCount val="1"/>
                <c:pt idx="0">
                  <c:v>Average three-year trend in science across PISA assessments - Signficant</c:v>
                </c:pt>
              </c:strCache>
            </c:strRef>
          </c:tx>
          <c:spPr>
            <a:solidFill>
              <a:srgbClr val="005681"/>
            </a:solidFill>
            <a:ln>
              <a:noFill/>
            </a:ln>
            <a:effectLst/>
          </c:spPr>
          <c:invertIfNegative val="0"/>
          <c:cat>
            <c:strRef>
              <c:f>Tabelle1!$A$2:$A$65</c:f>
              <c:strCache>
                <c:ptCount val="36"/>
                <c:pt idx="0">
                  <c:v>Portugal </c:v>
                </c:pt>
                <c:pt idx="1">
                  <c:v>Israël</c:v>
                </c:pt>
                <c:pt idx="2">
                  <c:v>Norvège</c:v>
                </c:pt>
                <c:pt idx="3">
                  <c:v>Pologne</c:v>
                </c:pt>
                <c:pt idx="4">
                  <c:v>Japon</c:v>
                </c:pt>
                <c:pt idx="5">
                  <c:v>Chili</c:v>
                </c:pt>
                <c:pt idx="6">
                  <c:v>Estonie</c:v>
                </c:pt>
                <c:pt idx="7">
                  <c:v>Espagne</c:v>
                </c:pt>
                <c:pt idx="8">
                  <c:v>Italie</c:v>
                </c:pt>
                <c:pt idx="9">
                  <c:v>États-Unis</c:v>
                </c:pt>
                <c:pt idx="10">
                  <c:v>Mexique</c:v>
                </c:pt>
                <c:pt idx="11">
                  <c:v>Danemark</c:v>
                </c:pt>
                <c:pt idx="12">
                  <c:v>Turquie</c:v>
                </c:pt>
                <c:pt idx="13">
                  <c:v>Lettonie</c:v>
                </c:pt>
                <c:pt idx="14">
                  <c:v>France </c:v>
                </c:pt>
                <c:pt idx="15">
                  <c:v>Luxembourg</c:v>
                </c:pt>
                <c:pt idx="16">
                  <c:v>Irlande</c:v>
                </c:pt>
                <c:pt idx="17">
                  <c:v>Moyenne OCDE-35</c:v>
                </c:pt>
                <c:pt idx="18">
                  <c:v>Royaume-Uni</c:v>
                </c:pt>
                <c:pt idx="19">
                  <c:v>Slovénie</c:v>
                </c:pt>
                <c:pt idx="20">
                  <c:v>Allemagne</c:v>
                </c:pt>
                <c:pt idx="21">
                  <c:v>Corée</c:v>
                </c:pt>
                <c:pt idx="22">
                  <c:v>Suisse</c:v>
                </c:pt>
                <c:pt idx="23">
                  <c:v>Canada </c:v>
                </c:pt>
                <c:pt idx="24">
                  <c:v>Belgique</c:v>
                </c:pt>
                <c:pt idx="25">
                  <c:v>Suède</c:v>
                </c:pt>
                <c:pt idx="26">
                  <c:v>Autriche</c:v>
                </c:pt>
                <c:pt idx="27">
                  <c:v>Pays-Bas</c:v>
                </c:pt>
                <c:pt idx="28">
                  <c:v>République tchèque</c:v>
                </c:pt>
                <c:pt idx="29">
                  <c:v>Australie</c:v>
                </c:pt>
                <c:pt idx="30">
                  <c:v>Grèce</c:v>
                </c:pt>
                <c:pt idx="31">
                  <c:v>Nouvelle-Zélande</c:v>
                </c:pt>
                <c:pt idx="32">
                  <c:v>Islande</c:v>
                </c:pt>
                <c:pt idx="33">
                  <c:v>Hongrie</c:v>
                </c:pt>
                <c:pt idx="34">
                  <c:v>République slovaque</c:v>
                </c:pt>
                <c:pt idx="35">
                  <c:v>Finlande</c:v>
                </c:pt>
              </c:strCache>
            </c:strRef>
          </c:cat>
          <c:val>
            <c:numRef>
              <c:f>Tabelle1!$B$2:$B$65</c:f>
              <c:numCache>
                <c:formatCode>0.0</c:formatCode>
                <c:ptCount val="36"/>
                <c:pt idx="0">
                  <c:v>7.6118451191016945</c:v>
                </c:pt>
                <c:pt idx="1">
                  <c:v>5.355532375934775</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-3.9902770054690029</c:v>
                </c:pt>
                <c:pt idx="26">
                  <c:v>-4.8988024831010453</c:v>
                </c:pt>
                <c:pt idx="27">
                  <c:v>-4.8989755338732071</c:v>
                </c:pt>
                <c:pt idx="28">
                  <c:v>-5.2439075712808787</c:v>
                </c:pt>
                <c:pt idx="29">
                  <c:v>-5.7146383039594202</c:v>
                </c:pt>
                <c:pt idx="30">
                  <c:v>-5.9339983776660761</c:v>
                </c:pt>
                <c:pt idx="31">
                  <c:v>-6.7300086447685583</c:v>
                </c:pt>
                <c:pt idx="32">
                  <c:v>-7.0388203141474817</c:v>
                </c:pt>
                <c:pt idx="33">
                  <c:v>-8.9078551461282736</c:v>
                </c:pt>
                <c:pt idx="34">
                  <c:v>-10.175736377828141</c:v>
                </c:pt>
                <c:pt idx="35">
                  <c:v>-10.605538072978533</c:v>
                </c:pt>
              </c:numCache>
            </c:numRef>
          </c:val>
          <c:extLst>
            <c:ext xmlns:c16="http://schemas.microsoft.com/office/drawing/2014/chart" uri="{C3380CC4-5D6E-409C-BE32-E72D297353CC}">
              <c16:uniqueId val="{00000000-6977-4DB7-A845-E9D19141EA92}"/>
            </c:ext>
          </c:extLst>
        </c:ser>
        <c:ser>
          <c:idx val="1"/>
          <c:order val="1"/>
          <c:tx>
            <c:strRef>
              <c:f>Tabelle1!$C$1</c:f>
              <c:strCache>
                <c:ptCount val="1"/>
                <c:pt idx="0">
                  <c:v>Average three-year trend in science across PISA assessments - Not signficant</c:v>
                </c:pt>
              </c:strCache>
            </c:strRef>
          </c:tx>
          <c:spPr>
            <a:solidFill>
              <a:schemeClr val="accent1">
                <a:lumMod val="40000"/>
                <a:lumOff val="60000"/>
              </a:schemeClr>
            </a:solidFill>
            <a:ln>
              <a:noFill/>
            </a:ln>
            <a:effectLst/>
          </c:spPr>
          <c:invertIfNegative val="0"/>
          <c:cat>
            <c:strRef>
              <c:f>Tabelle1!$A$2:$A$65</c:f>
              <c:strCache>
                <c:ptCount val="36"/>
                <c:pt idx="0">
                  <c:v>Portugal </c:v>
                </c:pt>
                <c:pt idx="1">
                  <c:v>Israël</c:v>
                </c:pt>
                <c:pt idx="2">
                  <c:v>Norvège</c:v>
                </c:pt>
                <c:pt idx="3">
                  <c:v>Pologne</c:v>
                </c:pt>
                <c:pt idx="4">
                  <c:v>Japon</c:v>
                </c:pt>
                <c:pt idx="5">
                  <c:v>Chili</c:v>
                </c:pt>
                <c:pt idx="6">
                  <c:v>Estonie</c:v>
                </c:pt>
                <c:pt idx="7">
                  <c:v>Espagne</c:v>
                </c:pt>
                <c:pt idx="8">
                  <c:v>Italie</c:v>
                </c:pt>
                <c:pt idx="9">
                  <c:v>États-Unis</c:v>
                </c:pt>
                <c:pt idx="10">
                  <c:v>Mexique</c:v>
                </c:pt>
                <c:pt idx="11">
                  <c:v>Danemark</c:v>
                </c:pt>
                <c:pt idx="12">
                  <c:v>Turquie</c:v>
                </c:pt>
                <c:pt idx="13">
                  <c:v>Lettonie</c:v>
                </c:pt>
                <c:pt idx="14">
                  <c:v>France </c:v>
                </c:pt>
                <c:pt idx="15">
                  <c:v>Luxembourg</c:v>
                </c:pt>
                <c:pt idx="16">
                  <c:v>Irlande</c:v>
                </c:pt>
                <c:pt idx="17">
                  <c:v>Moyenne OCDE-35</c:v>
                </c:pt>
                <c:pt idx="18">
                  <c:v>Royaume-Uni</c:v>
                </c:pt>
                <c:pt idx="19">
                  <c:v>Slovénie</c:v>
                </c:pt>
                <c:pt idx="20">
                  <c:v>Allemagne</c:v>
                </c:pt>
                <c:pt idx="21">
                  <c:v>Corée</c:v>
                </c:pt>
                <c:pt idx="22">
                  <c:v>Suisse</c:v>
                </c:pt>
                <c:pt idx="23">
                  <c:v>Canada </c:v>
                </c:pt>
                <c:pt idx="24">
                  <c:v>Belgique</c:v>
                </c:pt>
                <c:pt idx="25">
                  <c:v>Suède</c:v>
                </c:pt>
                <c:pt idx="26">
                  <c:v>Autriche</c:v>
                </c:pt>
                <c:pt idx="27">
                  <c:v>Pays-Bas</c:v>
                </c:pt>
                <c:pt idx="28">
                  <c:v>République tchèque</c:v>
                </c:pt>
                <c:pt idx="29">
                  <c:v>Australie</c:v>
                </c:pt>
                <c:pt idx="30">
                  <c:v>Grèce</c:v>
                </c:pt>
                <c:pt idx="31">
                  <c:v>Nouvelle-Zélande</c:v>
                </c:pt>
                <c:pt idx="32">
                  <c:v>Islande</c:v>
                </c:pt>
                <c:pt idx="33">
                  <c:v>Hongrie</c:v>
                </c:pt>
                <c:pt idx="34">
                  <c:v>République slovaque</c:v>
                </c:pt>
                <c:pt idx="35">
                  <c:v>Finlande</c:v>
                </c:pt>
              </c:strCache>
            </c:strRef>
          </c:cat>
          <c:val>
            <c:numRef>
              <c:f>Tabelle1!$C$2:$C$65</c:f>
              <c:numCache>
                <c:formatCode>0.0</c:formatCode>
                <c:ptCount val="36"/>
                <c:pt idx="0">
                  <c:v>0</c:v>
                </c:pt>
                <c:pt idx="1">
                  <c:v>0</c:v>
                </c:pt>
                <c:pt idx="2">
                  <c:v>3.0652913717087387</c:v>
                </c:pt>
                <c:pt idx="3">
                  <c:v>2.9139599724135881</c:v>
                </c:pt>
                <c:pt idx="4">
                  <c:v>2.8083191633102054</c:v>
                </c:pt>
                <c:pt idx="5">
                  <c:v>2.3514662356305731</c:v>
                </c:pt>
                <c:pt idx="6">
                  <c:v>2.2314754374081511</c:v>
                </c:pt>
                <c:pt idx="7">
                  <c:v>2.143271008268683</c:v>
                </c:pt>
                <c:pt idx="8">
                  <c:v>2.042551756958106</c:v>
                </c:pt>
                <c:pt idx="9">
                  <c:v>1.7990024149079455</c:v>
                </c:pt>
                <c:pt idx="10">
                  <c:v>1.7389521729678079</c:v>
                </c:pt>
                <c:pt idx="11">
                  <c:v>1.6739669862418127</c:v>
                </c:pt>
                <c:pt idx="12">
                  <c:v>1.5215130441291325</c:v>
                </c:pt>
                <c:pt idx="13">
                  <c:v>1.1478088767515933</c:v>
                </c:pt>
                <c:pt idx="14">
                  <c:v>3.1364767064317227E-2</c:v>
                </c:pt>
                <c:pt idx="15">
                  <c:v>-0.27432376011530896</c:v>
                </c:pt>
                <c:pt idx="16">
                  <c:v>-0.35252693824974146</c:v>
                </c:pt>
                <c:pt idx="17">
                  <c:v>-1.4231517386615837</c:v>
                </c:pt>
                <c:pt idx="18">
                  <c:v>-1.491997137120348</c:v>
                </c:pt>
                <c:pt idx="19">
                  <c:v>-1.5483829850667625</c:v>
                </c:pt>
                <c:pt idx="20">
                  <c:v>-1.6535769478216098</c:v>
                </c:pt>
                <c:pt idx="21">
                  <c:v>-1.8598532434679222</c:v>
                </c:pt>
                <c:pt idx="22">
                  <c:v>-1.9681807784348591</c:v>
                </c:pt>
                <c:pt idx="23">
                  <c:v>-2.3080477312586556</c:v>
                </c:pt>
                <c:pt idx="24">
                  <c:v>-2.651184203216729</c:v>
                </c:pt>
                <c:pt idx="25">
                  <c:v>0</c:v>
                </c:pt>
                <c:pt idx="26">
                  <c:v>0</c:v>
                </c:pt>
                <c:pt idx="27">
                  <c:v>0</c:v>
                </c:pt>
                <c:pt idx="28">
                  <c:v>0</c:v>
                </c:pt>
                <c:pt idx="29">
                  <c:v>0</c:v>
                </c:pt>
                <c:pt idx="30">
                  <c:v>0</c:v>
                </c:pt>
                <c:pt idx="31">
                  <c:v>0</c:v>
                </c:pt>
                <c:pt idx="32">
                  <c:v>0</c:v>
                </c:pt>
                <c:pt idx="33">
                  <c:v>0</c:v>
                </c:pt>
                <c:pt idx="34">
                  <c:v>0</c:v>
                </c:pt>
                <c:pt idx="35">
                  <c:v>0</c:v>
                </c:pt>
              </c:numCache>
            </c:numRef>
          </c:val>
          <c:extLst>
            <c:ext xmlns:c16="http://schemas.microsoft.com/office/drawing/2014/chart" uri="{C3380CC4-5D6E-409C-BE32-E72D297353CC}">
              <c16:uniqueId val="{00000001-6977-4DB7-A845-E9D19141EA92}"/>
            </c:ext>
          </c:extLst>
        </c:ser>
        <c:dLbls>
          <c:showLegendKey val="0"/>
          <c:showVal val="0"/>
          <c:showCatName val="0"/>
          <c:showSerName val="0"/>
          <c:showPercent val="0"/>
          <c:showBubbleSize val="0"/>
        </c:dLbls>
        <c:gapWidth val="100"/>
        <c:overlap val="100"/>
        <c:axId val="151434752"/>
        <c:axId val="151458176"/>
      </c:barChart>
      <c:catAx>
        <c:axId val="151434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HelveticaNeueLT Std"/>
                <a:ea typeface="+mn-ea"/>
                <a:cs typeface="+mn-cs"/>
              </a:defRPr>
            </a:pPr>
            <a:endParaRPr lang="es-ES"/>
          </a:p>
        </c:txPr>
        <c:crossAx val="151458176"/>
        <c:crosses val="autoZero"/>
        <c:auto val="1"/>
        <c:lblAlgn val="ctr"/>
        <c:lblOffset val="100"/>
        <c:tickLblSkip val="1"/>
        <c:noMultiLvlLbl val="0"/>
      </c:catAx>
      <c:valAx>
        <c:axId val="15145817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HelveticaNeueLT Std"/>
                    <a:ea typeface="+mn-ea"/>
                    <a:cs typeface="+mn-cs"/>
                  </a:defRPr>
                </a:pPr>
                <a:r>
                  <a:rPr lang="en-GB" sz="1100" b="0" i="0" baseline="0" err="1">
                    <a:effectLst/>
                  </a:rPr>
                  <a:t>Différence</a:t>
                </a:r>
                <a:r>
                  <a:rPr lang="en-GB" sz="1100" b="0" i="0" baseline="0">
                    <a:effectLst/>
                  </a:rPr>
                  <a:t> de score</a:t>
                </a:r>
                <a:endParaRPr lang="en-GB" sz="1100">
                  <a:effectLst/>
                </a:endParaRPr>
              </a:p>
            </c:rich>
          </c:tx>
          <c:layout>
            <c:manualLayout>
              <c:xMode val="edge"/>
              <c:yMode val="edge"/>
              <c:x val="1.5208147963262524E-3"/>
              <c:y val="3.7151812443534965E-2"/>
            </c:manualLayout>
          </c:layout>
          <c:overlay val="0"/>
          <c:spPr>
            <a:noFill/>
            <a:ln>
              <a:noFill/>
            </a:ln>
            <a:effectLst/>
          </c:spPr>
        </c:title>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ES"/>
          </a:p>
        </c:txPr>
        <c:crossAx val="151434752"/>
        <c:crosses val="autoZero"/>
        <c:crossBetween val="between"/>
      </c:valAx>
      <c:spPr>
        <a:noFill/>
        <a:ln>
          <a:solidFill>
            <a:srgbClr val="0070C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ES"/>
    </a:p>
  </c:txPr>
  <c:userShapes r:id="rId1"/>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3744526357469E-2"/>
          <c:y val="3.3430559409550788E-2"/>
          <c:w val="0.81932895462144895"/>
          <c:h val="0.87565315206500705"/>
        </c:manualLayout>
      </c:layout>
      <c:scatterChart>
        <c:scatterStyle val="lineMarker"/>
        <c:varyColors val="0"/>
        <c:ser>
          <c:idx val="1"/>
          <c:order val="0"/>
          <c:tx>
            <c:strRef>
              <c:f>Tabelle1!$B$1</c:f>
              <c:strCache>
                <c:ptCount val="1"/>
                <c:pt idx="0">
                  <c:v>Countries/economies whose cumulative expenditure per student in 2013 was USD 50 000 or more</c:v>
                </c:pt>
              </c:strCache>
            </c:strRef>
          </c:tx>
          <c:spPr>
            <a:ln w="25400" cap="rnd">
              <a:noFill/>
              <a:round/>
            </a:ln>
            <a:effectLst/>
          </c:spPr>
          <c:marker>
            <c:symbol val="diamond"/>
            <c:size val="7"/>
            <c:spPr>
              <a:solidFill>
                <a:srgbClr val="005681"/>
              </a:solidFill>
              <a:ln w="9525">
                <a:noFill/>
              </a:ln>
              <a:effectLst/>
            </c:spPr>
          </c:marker>
          <c:dLbls>
            <c:dLbl>
              <c:idx val="0"/>
              <c:layout>
                <c:manualLayout>
                  <c:x val="-6.4692223773967703E-2"/>
                  <c:y val="3.5337306862140698E-2"/>
                </c:manualLayout>
              </c:layout>
              <c:tx>
                <c:rich>
                  <a:bodyPr/>
                  <a:lstStyle/>
                  <a:p>
                    <a:r>
                      <a:rPr lang="en-US"/>
                      <a:t>Luxembourg</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9F-4BB4-8641-C42EAFCB190B}"/>
                </c:ext>
              </c:extLst>
            </c:dLbl>
            <c:dLbl>
              <c:idx val="1"/>
              <c:tx>
                <c:rich>
                  <a:bodyPr/>
                  <a:lstStyle/>
                  <a:p>
                    <a:r>
                      <a:rPr lang="en-US"/>
                      <a:t>Switzerland</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9F-4BB4-8641-C42EAFCB190B}"/>
                </c:ext>
              </c:extLst>
            </c:dLbl>
            <c:dLbl>
              <c:idx val="2"/>
              <c:tx>
                <c:rich>
                  <a:bodyPr/>
                  <a:lstStyle/>
                  <a:p>
                    <a:r>
                      <a:rPr lang="en-US"/>
                      <a:t>Norway</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9F-4BB4-8641-C42EAFCB190B}"/>
                </c:ext>
              </c:extLst>
            </c:dLbl>
            <c:dLbl>
              <c:idx val="3"/>
              <c:layout>
                <c:manualLayout>
                  <c:x val="-6.6232514816205207E-2"/>
                  <c:y val="-3.2124824420127901E-3"/>
                </c:manualLayout>
              </c:layout>
              <c:tx>
                <c:rich>
                  <a:bodyPr/>
                  <a:lstStyle/>
                  <a:p>
                    <a:r>
                      <a:rPr lang="en-US"/>
                      <a:t>Austria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9F-4BB4-8641-C42EAFCB190B}"/>
                </c:ext>
              </c:extLst>
            </c:dLbl>
            <c:dLbl>
              <c:idx val="4"/>
              <c:tx>
                <c:rich>
                  <a:bodyPr/>
                  <a:lstStyle/>
                  <a:p>
                    <a:r>
                      <a:rPr lang="en-US"/>
                      <a:t>Singapore</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9F-4BB4-8641-C42EAFCB190B}"/>
                </c:ext>
              </c:extLst>
            </c:dLbl>
            <c:dLbl>
              <c:idx val="5"/>
              <c:layout>
                <c:manualLayout>
                  <c:x val="3.6966985013695899E-2"/>
                  <c:y val="4.81872366301919E-2"/>
                </c:manualLayout>
              </c:layout>
              <c:tx>
                <c:rich>
                  <a:bodyPr/>
                  <a:lstStyle/>
                  <a:p>
                    <a:r>
                      <a:rPr lang="en-US"/>
                      <a:t>United States</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9F-4BB4-8641-C42EAFCB190B}"/>
                </c:ext>
              </c:extLst>
            </c:dLbl>
            <c:dLbl>
              <c:idx val="6"/>
              <c:layout>
                <c:manualLayout>
                  <c:x val="-4.6208731267119796E-3"/>
                  <c:y val="-9.6374473260383807E-3"/>
                </c:manualLayout>
              </c:layout>
              <c:tx>
                <c:rich>
                  <a:bodyPr/>
                  <a:lstStyle/>
                  <a:p>
                    <a:r>
                      <a:rPr lang="en-US"/>
                      <a:t>United Kingdom</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9F-4BB4-8641-C42EAFCB190B}"/>
                </c:ext>
              </c:extLst>
            </c:dLbl>
            <c:dLbl>
              <c:idx val="7"/>
              <c:tx>
                <c:rich>
                  <a:bodyPr/>
                  <a:lstStyle/>
                  <a:p>
                    <a:r>
                      <a:rPr lang="en-US"/>
                      <a:t>Malta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9F-4BB4-8641-C42EAFCB190B}"/>
                </c:ext>
              </c:extLst>
            </c:dLbl>
            <c:dLbl>
              <c:idx val="8"/>
              <c:layout>
                <c:manualLayout>
                  <c:x val="-2.6184947718034701E-2"/>
                  <c:y val="2.24873770940896E-2"/>
                </c:manualLayout>
              </c:layout>
              <c:tx>
                <c:rich>
                  <a:bodyPr/>
                  <a:lstStyle/>
                  <a:p>
                    <a:r>
                      <a:rPr lang="en-US"/>
                      <a:t>Sweden</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9F-4BB4-8641-C42EAFCB190B}"/>
                </c:ext>
              </c:extLst>
            </c:dLbl>
            <c:dLbl>
              <c:idx val="9"/>
              <c:layout>
                <c:manualLayout>
                  <c:x val="-0.10936066399885"/>
                  <c:y val="0.10279943814440901"/>
                </c:manualLayout>
              </c:layout>
              <c:tx>
                <c:rich>
                  <a:bodyPr/>
                  <a:lstStyle/>
                  <a:p>
                    <a:r>
                      <a:rPr lang="en-US"/>
                      <a:t>Belgium</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99F-4BB4-8641-C42EAFCB190B}"/>
                </c:ext>
              </c:extLst>
            </c:dLbl>
            <c:dLbl>
              <c:idx val="10"/>
              <c:tx>
                <c:rich>
                  <a:bodyPr/>
                  <a:lstStyle/>
                  <a:p>
                    <a:r>
                      <a:rPr lang="en-US"/>
                      <a:t>Iceland</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9F-4BB4-8641-C42EAFCB190B}"/>
                </c:ext>
              </c:extLst>
            </c:dLbl>
            <c:dLbl>
              <c:idx val="11"/>
              <c:layout>
                <c:manualLayout>
                  <c:x val="6.7772805858442295E-2"/>
                  <c:y val="-5.1399719072204697E-2"/>
                </c:manualLayout>
              </c:layout>
              <c:tx>
                <c:rich>
                  <a:bodyPr/>
                  <a:lstStyle/>
                  <a:p>
                    <a:r>
                      <a:rPr lang="en-US"/>
                      <a:t>Denmark</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9F-4BB4-8641-C42EAFCB190B}"/>
                </c:ext>
              </c:extLst>
            </c:dLbl>
            <c:dLbl>
              <c:idx val="12"/>
              <c:tx>
                <c:rich>
                  <a:bodyPr/>
                  <a:lstStyle/>
                  <a:p>
                    <a:r>
                      <a:rPr lang="en-US"/>
                      <a:t>Finland</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99F-4BB4-8641-C42EAFCB190B}"/>
                </c:ext>
              </c:extLst>
            </c:dLbl>
            <c:dLbl>
              <c:idx val="13"/>
              <c:layout>
                <c:manualLayout>
                  <c:x val="8.3175716280815701E-2"/>
                  <c:y val="-6.1037166398243102E-2"/>
                </c:manualLayout>
              </c:layout>
              <c:tx>
                <c:rich>
                  <a:bodyPr/>
                  <a:lstStyle/>
                  <a:p>
                    <a:r>
                      <a:rPr lang="en-US"/>
                      <a:t>Netherlands</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99F-4BB4-8641-C42EAFCB190B}"/>
                </c:ext>
              </c:extLst>
            </c:dLbl>
            <c:dLbl>
              <c:idx val="14"/>
              <c:layout>
                <c:manualLayout>
                  <c:x val="-6.8581519296996699E-2"/>
                  <c:y val="0"/>
                </c:manualLayout>
              </c:layout>
              <c:tx>
                <c:rich>
                  <a:bodyPr/>
                  <a:lstStyle/>
                  <a:p>
                    <a:r>
                      <a:rPr lang="en-US"/>
                      <a:t>Canada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99F-4BB4-8641-C42EAFCB190B}"/>
                </c:ext>
              </c:extLst>
            </c:dLbl>
            <c:dLbl>
              <c:idx val="15"/>
              <c:layout>
                <c:manualLayout>
                  <c:x val="-3.08058208447466E-2"/>
                  <c:y val="-2.89123419781151E-2"/>
                </c:manualLayout>
              </c:layout>
              <c:tx>
                <c:rich>
                  <a:bodyPr/>
                  <a:lstStyle/>
                  <a:p>
                    <a:r>
                      <a:rPr lang="en-US"/>
                      <a:t>Japan</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9F-4BB4-8641-C42EAFCB190B}"/>
                </c:ext>
              </c:extLst>
            </c:dLbl>
            <c:dLbl>
              <c:idx val="16"/>
              <c:layout>
                <c:manualLayout>
                  <c:x val="-1.23223283378986E-2"/>
                  <c:y val="-1.6062412210063999E-2"/>
                </c:manualLayout>
              </c:layout>
              <c:tx>
                <c:rich>
                  <a:bodyPr/>
                  <a:lstStyle/>
                  <a:p>
                    <a:r>
                      <a:rPr lang="en-US"/>
                      <a:t>Slovenia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99F-4BB4-8641-C42EAFCB190B}"/>
                </c:ext>
              </c:extLst>
            </c:dLbl>
            <c:dLbl>
              <c:idx val="17"/>
              <c:layout>
                <c:manualLayout>
                  <c:x val="-0.12938444754793499"/>
                  <c:y val="-0.21844880605687"/>
                </c:manualLayout>
              </c:layout>
              <c:tx>
                <c:rich>
                  <a:bodyPr/>
                  <a:lstStyle/>
                  <a:p>
                    <a:r>
                      <a:rPr lang="en-US"/>
                      <a:t>Australia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9F-4BB4-8641-C42EAFCB190B}"/>
                </c:ext>
              </c:extLst>
            </c:dLbl>
            <c:dLbl>
              <c:idx val="18"/>
              <c:layout>
                <c:manualLayout>
                  <c:x val="-0.13092473859017301"/>
                  <c:y val="-0.18632398163674199"/>
                </c:manualLayout>
              </c:layout>
              <c:tx>
                <c:rich>
                  <a:bodyPr/>
                  <a:lstStyle/>
                  <a:p>
                    <a:r>
                      <a:rPr lang="en-US"/>
                      <a:t>Germany</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99F-4BB4-8641-C42EAFCB190B}"/>
                </c:ext>
              </c:extLst>
            </c:dLbl>
            <c:dLbl>
              <c:idx val="19"/>
              <c:layout>
                <c:manualLayout>
                  <c:x val="-9.24174625342402E-3"/>
                  <c:y val="1.28499297680512E-2"/>
                </c:manualLayout>
              </c:layout>
              <c:tx>
                <c:rich>
                  <a:bodyPr/>
                  <a:lstStyle/>
                  <a:p>
                    <a:r>
                      <a:rPr lang="en-US"/>
                      <a:t>Ireland</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99F-4BB4-8641-C42EAFCB190B}"/>
                </c:ext>
              </c:extLst>
            </c:dLbl>
            <c:dLbl>
              <c:idx val="20"/>
              <c:layout>
                <c:manualLayout>
                  <c:x val="-1.23223283378986E-2"/>
                  <c:y val="1.6062412210063999E-2"/>
                </c:manualLayout>
              </c:layout>
              <c:tx>
                <c:rich>
                  <a:bodyPr/>
                  <a:lstStyle/>
                  <a:p>
                    <a:r>
                      <a:rPr lang="en-US"/>
                      <a:t>France</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99F-4BB4-8641-C42EAFCB190B}"/>
                </c:ext>
              </c:extLst>
            </c:dLbl>
            <c:dLbl>
              <c:idx val="21"/>
              <c:tx>
                <c:rich>
                  <a:bodyPr/>
                  <a:lstStyle/>
                  <a:p>
                    <a:r>
                      <a:rPr lang="en-US"/>
                      <a:t>Italy</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99F-4BB4-8641-C42EAFCB190B}"/>
                </c:ext>
              </c:extLst>
            </c:dLbl>
            <c:dLbl>
              <c:idx val="22"/>
              <c:layout>
                <c:manualLayout>
                  <c:x val="-7.0853387942917095E-2"/>
                  <c:y val="-9.6374473260383807E-3"/>
                </c:manualLayout>
              </c:layout>
              <c:tx>
                <c:rich>
                  <a:bodyPr/>
                  <a:lstStyle/>
                  <a:p>
                    <a:r>
                      <a:rPr lang="en-US"/>
                      <a:t>Portugal</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99F-4BB4-8641-C42EAFCB190B}"/>
                </c:ext>
              </c:extLst>
            </c:dLbl>
            <c:dLbl>
              <c:idx val="23"/>
              <c:layout>
                <c:manualLayout>
                  <c:x val="-0.110947163772355"/>
                  <c:y val="6.4249648840255897E-3"/>
                </c:manualLayout>
              </c:layout>
              <c:tx>
                <c:rich>
                  <a:bodyPr/>
                  <a:lstStyle/>
                  <a:p>
                    <a:r>
                      <a:rPr lang="en-US"/>
                      <a:t>New Zealand</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99F-4BB4-8641-C42EAFCB190B}"/>
                </c:ext>
              </c:extLst>
            </c:dLbl>
            <c:dLbl>
              <c:idx val="24"/>
              <c:layout>
                <c:manualLayout>
                  <c:x val="-6.3174976455984397E-2"/>
                  <c:y val="-9.6374473260383807E-3"/>
                </c:manualLayout>
              </c:layout>
              <c:tx>
                <c:rich>
                  <a:bodyPr/>
                  <a:lstStyle/>
                  <a:p>
                    <a:r>
                      <a:rPr lang="en-US"/>
                      <a:t>Korea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99F-4BB4-8641-C42EAFCB190B}"/>
                </c:ext>
              </c:extLst>
            </c:dLbl>
            <c:dLbl>
              <c:idx val="25"/>
              <c:tx>
                <c:rich>
                  <a:bodyPr wrap="square" lIns="38100" tIns="19050" rIns="38100" bIns="19050" anchor="ctr">
                    <a:spAutoFit/>
                  </a:bodyPr>
                  <a:lstStyle/>
                  <a:p>
                    <a:pPr>
                      <a:defRPr sz="900">
                        <a:solidFill>
                          <a:srgbClr val="CC3300"/>
                        </a:solidFill>
                      </a:defRPr>
                    </a:pPr>
                    <a:r>
                      <a:rPr lang="en-US">
                        <a:solidFill>
                          <a:srgbClr val="CC3300"/>
                        </a:solidFill>
                      </a:rPr>
                      <a:t>Spain</a:t>
                    </a:r>
                  </a:p>
                </c:rich>
              </c:tx>
              <c:spPr>
                <a:noFill/>
                <a:ln>
                  <a:noFill/>
                </a:ln>
                <a:effectLst/>
              </c:spPr>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99F-4BB4-8641-C42EAFCB190B}"/>
                </c:ext>
              </c:extLst>
            </c:dLbl>
            <c:dLbl>
              <c:idx val="26"/>
              <c:tx>
                <c:rich>
                  <a:bodyPr/>
                  <a:lstStyle/>
                  <a:p>
                    <a:r>
                      <a:rPr lang="en-US"/>
                      <a:t>Poland</a:t>
                    </a:r>
                  </a:p>
                </c:rich>
              </c:tx>
              <c:dLblPos val="l"/>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99F-4BB4-8641-C42EAFCB190B}"/>
                </c:ext>
              </c:extLst>
            </c:dLbl>
            <c:dLbl>
              <c:idx val="27"/>
              <c:tx>
                <c:rich>
                  <a:bodyPr/>
                  <a:lstStyle/>
                  <a:p>
                    <a:r>
                      <a:rPr lang="en-US"/>
                      <a:t>Israel</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99F-4BB4-8641-C42EAFCB190B}"/>
                </c:ext>
              </c:extLst>
            </c:dLbl>
            <c:dLbl>
              <c:idx val="28"/>
              <c:tx>
                <c:rich>
                  <a:bodyPr/>
                  <a:lstStyle/>
                  <a:p>
                    <a:r>
                      <a:rPr lang="en-US"/>
                      <a:t>Estonia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99F-4BB4-8641-C42EAFCB190B}"/>
                </c:ext>
              </c:extLst>
            </c:dLbl>
            <c:dLbl>
              <c:idx val="29"/>
              <c:layout>
                <c:manualLayout>
                  <c:x val="-2.0023783549085301E-2"/>
                  <c:y val="1.9274894652076699E-2"/>
                </c:manualLayout>
              </c:layout>
              <c:tx>
                <c:rich>
                  <a:bodyPr/>
                  <a:lstStyle/>
                  <a:p>
                    <a:r>
                      <a:rPr lang="en-US"/>
                      <a:t>Czech Rep.</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99F-4BB4-8641-C42EAFCB190B}"/>
                </c:ext>
              </c:extLst>
            </c:dLbl>
            <c:dLbl>
              <c:idx val="30"/>
              <c:layout>
                <c:manualLayout>
                  <c:x val="-4.1587858140407802E-2"/>
                  <c:y val="2.24873770940896E-2"/>
                </c:manualLayout>
              </c:layout>
              <c:tx>
                <c:rich>
                  <a:bodyPr/>
                  <a:lstStyle/>
                  <a:p>
                    <a:r>
                      <a:rPr lang="en-US"/>
                      <a:t>Latvia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99F-4BB4-8641-C42EAFCB190B}"/>
                </c:ext>
              </c:extLst>
            </c:dLbl>
            <c:dLbl>
              <c:idx val="31"/>
              <c:layout>
                <c:manualLayout>
                  <c:x val="-1.8117703705006399E-2"/>
                  <c:y val="2.3041593553180102E-2"/>
                </c:manualLayout>
              </c:layout>
              <c:tx>
                <c:rich>
                  <a:bodyPr/>
                  <a:lstStyle/>
                  <a:p>
                    <a:r>
                      <a:rPr lang="en-US"/>
                      <a:t>Slovak Rep.</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99F-4BB4-8641-C42EAFCB190B}"/>
                </c:ext>
              </c:extLst>
            </c:dLbl>
            <c:dLbl>
              <c:idx val="32"/>
              <c:layout>
                <c:manualLayout>
                  <c:x val="-6.0856899078796801E-2"/>
                  <c:y val="-3.2124824420128499E-3"/>
                </c:manualLayout>
              </c:layout>
              <c:tx>
                <c:rich>
                  <a:bodyPr/>
                  <a:lstStyle/>
                  <a:p>
                    <a:r>
                      <a:rPr lang="en-US"/>
                      <a:t>Russia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99F-4BB4-8641-C42EAFCB190B}"/>
                </c:ext>
              </c:extLst>
            </c:dLbl>
            <c:dLbl>
              <c:idx val="33"/>
              <c:layout>
                <c:manualLayout>
                  <c:x val="-6.1689262655401098E-3"/>
                  <c:y val="3.7666989011033501E-3"/>
                </c:manualLayout>
              </c:layout>
              <c:tx>
                <c:rich>
                  <a:bodyPr/>
                  <a:lstStyle/>
                  <a:p>
                    <a:r>
                      <a:rPr lang="en-US"/>
                      <a:t>Croatia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99F-4BB4-8641-C42EAFCB190B}"/>
                </c:ext>
              </c:extLst>
            </c:dLbl>
            <c:dLbl>
              <c:idx val="34"/>
              <c:tx>
                <c:rich>
                  <a:bodyPr/>
                  <a:lstStyle/>
                  <a:p>
                    <a:r>
                      <a:rPr lang="en-US"/>
                      <a:t>Lithuania</a:t>
                    </a:r>
                  </a:p>
                </c:rich>
              </c:tx>
              <c:dLblPos val="l"/>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99F-4BB4-8641-C42EAFCB190B}"/>
                </c:ext>
              </c:extLst>
            </c:dLbl>
            <c:spPr>
              <a:noFill/>
              <a:ln>
                <a:noFill/>
              </a:ln>
              <a:effectLst/>
            </c:spPr>
            <c:txPr>
              <a:bodyPr wrap="square" lIns="38100" tIns="19050" rIns="38100" bIns="19050" anchor="ctr">
                <a:spAutoFit/>
              </a:bodyPr>
              <a:lstStyle/>
              <a:p>
                <a:pPr>
                  <a:defRPr sz="900"/>
                </a:pPr>
                <a:endParaRPr lang="es-ES"/>
              </a:p>
            </c:txPr>
            <c:dLblPos val="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trendline>
            <c:spPr>
              <a:ln w="19050" cap="rnd">
                <a:solidFill>
                  <a:srgbClr val="0077A0"/>
                </a:solidFill>
                <a:prstDash val="solid"/>
              </a:ln>
              <a:effectLst/>
            </c:spPr>
            <c:trendlineType val="linear"/>
            <c:dispRSqr val="1"/>
            <c:dispEq val="0"/>
            <c:trendlineLbl>
              <c:layout>
                <c:manualLayout>
                  <c:x val="3.8971546458270501E-2"/>
                  <c:y val="-3.9726266141775698E-2"/>
                </c:manualLayout>
              </c:layout>
              <c:numFmt formatCode="#,##0.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NeueLT Std"/>
                      <a:ea typeface="+mn-ea"/>
                      <a:cs typeface="+mn-cs"/>
                    </a:defRPr>
                  </a:pPr>
                  <a:endParaRPr lang="es-ES"/>
                </a:p>
              </c:txPr>
            </c:trendlineLbl>
          </c:trendline>
          <c:xVal>
            <c:numRef>
              <c:f>Tabelle1!$B$2:$B$51</c:f>
              <c:numCache>
                <c:formatCode>#,#00</c:formatCode>
                <c:ptCount val="50"/>
                <c:pt idx="0">
                  <c:v>187.45880792356201</c:v>
                </c:pt>
                <c:pt idx="1">
                  <c:v>173.151263004285</c:v>
                </c:pt>
                <c:pt idx="2">
                  <c:v>135.22733833061611</c:v>
                </c:pt>
                <c:pt idx="3">
                  <c:v>132.95490270821401</c:v>
                </c:pt>
                <c:pt idx="4">
                  <c:v>130.6114260377187</c:v>
                </c:pt>
                <c:pt idx="5">
                  <c:v>115.179749955067</c:v>
                </c:pt>
                <c:pt idx="6">
                  <c:v>114.92005617791899</c:v>
                </c:pt>
                <c:pt idx="7">
                  <c:v>112.7803978723079</c:v>
                </c:pt>
                <c:pt idx="8">
                  <c:v>110.732638044772</c:v>
                </c:pt>
                <c:pt idx="9">
                  <c:v>110.31569452491701</c:v>
                </c:pt>
                <c:pt idx="10">
                  <c:v>107.811477798136</c:v>
                </c:pt>
                <c:pt idx="11">
                  <c:v>103.851726180615</c:v>
                </c:pt>
                <c:pt idx="12">
                  <c:v>101.5272547063652</c:v>
                </c:pt>
                <c:pt idx="13">
                  <c:v>99.430079399405614</c:v>
                </c:pt>
                <c:pt idx="14">
                  <c:v>94.253622694696602</c:v>
                </c:pt>
                <c:pt idx="15">
                  <c:v>93.19990938265876</c:v>
                </c:pt>
                <c:pt idx="16">
                  <c:v>92.850163471007704</c:v>
                </c:pt>
                <c:pt idx="17">
                  <c:v>92.316152908934498</c:v>
                </c:pt>
                <c:pt idx="18">
                  <c:v>92.213902279304193</c:v>
                </c:pt>
                <c:pt idx="19">
                  <c:v>91.171350058820934</c:v>
                </c:pt>
                <c:pt idx="20">
                  <c:v>89.435004258467004</c:v>
                </c:pt>
                <c:pt idx="21">
                  <c:v>86.700789736434061</c:v>
                </c:pt>
                <c:pt idx="22">
                  <c:v>83.050076466219878</c:v>
                </c:pt>
                <c:pt idx="23">
                  <c:v>80.889512064521938</c:v>
                </c:pt>
                <c:pt idx="24">
                  <c:v>79.516814747292102</c:v>
                </c:pt>
                <c:pt idx="25">
                  <c:v>74.946940425459999</c:v>
                </c:pt>
                <c:pt idx="26">
                  <c:v>67.767005191386502</c:v>
                </c:pt>
                <c:pt idx="27">
                  <c:v>64.972631189267403</c:v>
                </c:pt>
                <c:pt idx="28">
                  <c:v>63.857599464505469</c:v>
                </c:pt>
                <c:pt idx="29">
                  <c:v>63.575858915665201</c:v>
                </c:pt>
                <c:pt idx="30">
                  <c:v>59.898777209103912</c:v>
                </c:pt>
                <c:pt idx="31">
                  <c:v>58.381601562898339</c:v>
                </c:pt>
                <c:pt idx="32">
                  <c:v>51.491513753957001</c:v>
                </c:pt>
                <c:pt idx="33">
                  <c:v>50.722434112804578</c:v>
                </c:pt>
                <c:pt idx="34">
                  <c:v>48.389000000000003</c:v>
                </c:pt>
              </c:numCache>
            </c:numRef>
          </c:xVal>
          <c:yVal>
            <c:numRef>
              <c:f>Tabelle1!$C$2:$C$51</c:f>
              <c:numCache>
                <c:formatCode>0</c:formatCode>
                <c:ptCount val="50"/>
                <c:pt idx="0">
                  <c:v>482.80637308386059</c:v>
                </c:pt>
                <c:pt idx="1">
                  <c:v>505.5058154001822</c:v>
                </c:pt>
                <c:pt idx="2">
                  <c:v>498.48110941919492</c:v>
                </c:pt>
                <c:pt idx="3">
                  <c:v>495.03748644934802</c:v>
                </c:pt>
                <c:pt idx="4">
                  <c:v>555.57468249838053</c:v>
                </c:pt>
                <c:pt idx="5">
                  <c:v>496.24243430963719</c:v>
                </c:pt>
                <c:pt idx="6">
                  <c:v>509.22150412581482</c:v>
                </c:pt>
                <c:pt idx="7">
                  <c:v>464.78193504731399</c:v>
                </c:pt>
                <c:pt idx="8">
                  <c:v>493.42235622478108</c:v>
                </c:pt>
                <c:pt idx="9">
                  <c:v>501.99971399904962</c:v>
                </c:pt>
                <c:pt idx="10">
                  <c:v>473.2300910845986</c:v>
                </c:pt>
                <c:pt idx="11">
                  <c:v>501.93688847876132</c:v>
                </c:pt>
                <c:pt idx="12">
                  <c:v>530.66115987576075</c:v>
                </c:pt>
                <c:pt idx="13">
                  <c:v>508.57480609219988</c:v>
                </c:pt>
                <c:pt idx="14">
                  <c:v>527.70468413804872</c:v>
                </c:pt>
                <c:pt idx="15">
                  <c:v>538.39475099228969</c:v>
                </c:pt>
                <c:pt idx="16">
                  <c:v>512.86357797346125</c:v>
                </c:pt>
                <c:pt idx="17">
                  <c:v>509.99385407231341</c:v>
                </c:pt>
                <c:pt idx="18">
                  <c:v>509.1406471204898</c:v>
                </c:pt>
                <c:pt idx="19">
                  <c:v>502.57511543491557</c:v>
                </c:pt>
                <c:pt idx="20">
                  <c:v>494.97759995106043</c:v>
                </c:pt>
                <c:pt idx="21">
                  <c:v>480.54676259517379</c:v>
                </c:pt>
                <c:pt idx="22">
                  <c:v>501.10006086625708</c:v>
                </c:pt>
                <c:pt idx="23">
                  <c:v>513.3035121799054</c:v>
                </c:pt>
                <c:pt idx="24">
                  <c:v>515.8099102145934</c:v>
                </c:pt>
                <c:pt idx="25">
                  <c:v>492.78613621721439</c:v>
                </c:pt>
                <c:pt idx="26">
                  <c:v>501.43533190449102</c:v>
                </c:pt>
                <c:pt idx="27">
                  <c:v>466.55281342493782</c:v>
                </c:pt>
                <c:pt idx="28">
                  <c:v>534.19374581562954</c:v>
                </c:pt>
                <c:pt idx="29">
                  <c:v>492.83004919957159</c:v>
                </c:pt>
                <c:pt idx="30">
                  <c:v>490.22502077362623</c:v>
                </c:pt>
                <c:pt idx="31">
                  <c:v>460.77485550976508</c:v>
                </c:pt>
                <c:pt idx="32">
                  <c:v>486.63104094420908</c:v>
                </c:pt>
                <c:pt idx="33">
                  <c:v>475.39117629697358</c:v>
                </c:pt>
                <c:pt idx="34">
                  <c:v>475.40894871427048</c:v>
                </c:pt>
              </c:numCache>
            </c:numRef>
          </c:yVal>
          <c:smooth val="0"/>
          <c:extLst>
            <c:ext xmlns:c16="http://schemas.microsoft.com/office/drawing/2014/chart" uri="{C3380CC4-5D6E-409C-BE32-E72D297353CC}">
              <c16:uniqueId val="{00000047-999F-4BB4-8641-C42EAFCB190B}"/>
            </c:ext>
          </c:extLst>
        </c:ser>
        <c:ser>
          <c:idx val="0"/>
          <c:order val="1"/>
          <c:tx>
            <c:strRef>
              <c:f>Tabelle1!$D$1</c:f>
              <c:strCache>
                <c:ptCount val="1"/>
                <c:pt idx="0">
                  <c:v>Countries/economies whose cumulative expenditure per student in 2013 was less than USD 50 000</c:v>
                </c:pt>
              </c:strCache>
            </c:strRef>
          </c:tx>
          <c:spPr>
            <a:ln w="28575">
              <a:noFill/>
            </a:ln>
          </c:spPr>
          <c:marker>
            <c:spPr>
              <a:solidFill>
                <a:srgbClr val="E4B921"/>
              </a:solidFill>
              <a:ln>
                <a:noFill/>
              </a:ln>
            </c:spPr>
          </c:marker>
          <c:dLbls>
            <c:dLbl>
              <c:idx val="35"/>
              <c:layout>
                <c:manualLayout>
                  <c:x val="-1.23223283378986E-2"/>
                  <c:y val="2.56998595361023E-2"/>
                </c:manualLayout>
              </c:layout>
              <c:tx>
                <c:rich>
                  <a:bodyPr/>
                  <a:lstStyle/>
                  <a:p>
                    <a:r>
                      <a:rPr lang="en-US"/>
                      <a:t>Hungary</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09-404C-9F88-9A399EC7ABF3}"/>
                </c:ext>
              </c:extLst>
            </c:dLbl>
            <c:dLbl>
              <c:idx val="36"/>
              <c:tx>
                <c:rich>
                  <a:bodyPr/>
                  <a:lstStyle/>
                  <a:p>
                    <a:r>
                      <a:rPr lang="en-US">
                        <a:solidFill>
                          <a:schemeClr val="tx1"/>
                        </a:solidFill>
                      </a:rPr>
                      <a:t>Costa Rica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09-404C-9F88-9A399EC7ABF3}"/>
                </c:ext>
              </c:extLst>
            </c:dLbl>
            <c:dLbl>
              <c:idx val="37"/>
              <c:tx>
                <c:rich>
                  <a:bodyPr/>
                  <a:lstStyle/>
                  <a:p>
                    <a:r>
                      <a:rPr lang="en-US"/>
                      <a:t>Chinese Taipei</a:t>
                    </a:r>
                  </a:p>
                </c:rich>
              </c:tx>
              <c:dLblPos val="l"/>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09-404C-9F88-9A399EC7ABF3}"/>
                </c:ext>
              </c:extLst>
            </c:dLbl>
            <c:dLbl>
              <c:idx val="38"/>
              <c:tx>
                <c:rich>
                  <a:bodyPr/>
                  <a:lstStyle/>
                  <a:p>
                    <a:r>
                      <a:rPr lang="en-US">
                        <a:solidFill>
                          <a:schemeClr val="tx1"/>
                        </a:solidFill>
                      </a:rPr>
                      <a:t>Chile</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09-404C-9F88-9A399EC7ABF3}"/>
                </c:ext>
              </c:extLst>
            </c:dLbl>
            <c:dLbl>
              <c:idx val="39"/>
              <c:layout>
                <c:manualLayout>
                  <c:x val="-2.1564074591322601E-2"/>
                  <c:y val="2.5699859536102401E-2"/>
                </c:manualLayout>
              </c:layout>
              <c:tx>
                <c:rich>
                  <a:bodyPr/>
                  <a:lstStyle/>
                  <a:p>
                    <a:r>
                      <a:rPr lang="en-US">
                        <a:solidFill>
                          <a:schemeClr val="tx1"/>
                        </a:solidFill>
                      </a:rPr>
                      <a:t>Brazil</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09-404C-9F88-9A399EC7ABF3}"/>
                </c:ext>
              </c:extLst>
            </c:dLbl>
            <c:dLbl>
              <c:idx val="40"/>
              <c:layout>
                <c:manualLayout>
                  <c:x val="-7.70145521118667E-3"/>
                  <c:y val="-5.8894831078787194E-17"/>
                </c:manualLayout>
              </c:layout>
              <c:tx>
                <c:rich>
                  <a:bodyPr/>
                  <a:lstStyle/>
                  <a:p>
                    <a:r>
                      <a:rPr lang="en-US"/>
                      <a:t>Turkey</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09-404C-9F88-9A399EC7ABF3}"/>
                </c:ext>
              </c:extLst>
            </c:dLbl>
            <c:dLbl>
              <c:idx val="41"/>
              <c:tx>
                <c:rich>
                  <a:bodyPr/>
                  <a:lstStyle/>
                  <a:p>
                    <a:r>
                      <a:rPr lang="en-US">
                        <a:solidFill>
                          <a:schemeClr val="tx1"/>
                        </a:solidFill>
                      </a:rPr>
                      <a:t>Uruguay</a:t>
                    </a:r>
                  </a:p>
                </c:rich>
              </c:tx>
              <c:dLblPos val="l"/>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09-404C-9F88-9A399EC7ABF3}"/>
                </c:ext>
              </c:extLst>
            </c:dLbl>
            <c:dLbl>
              <c:idx val="42"/>
              <c:tx>
                <c:rich>
                  <a:bodyPr/>
                  <a:lstStyle/>
                  <a:p>
                    <a:r>
                      <a:rPr lang="en-US"/>
                      <a:t>Bulgaria</a:t>
                    </a:r>
                  </a:p>
                </c:rich>
              </c:tx>
              <c:dLblPos val="l"/>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09-404C-9F88-9A399EC7ABF3}"/>
                </c:ext>
              </c:extLst>
            </c:dLbl>
            <c:dLbl>
              <c:idx val="43"/>
              <c:layout>
                <c:manualLayout>
                  <c:x val="-6.1611641689493096E-3"/>
                  <c:y val="-3.2124824420127901E-3"/>
                </c:manualLayout>
              </c:layout>
              <c:tx>
                <c:rich>
                  <a:bodyPr/>
                  <a:lstStyle/>
                  <a:p>
                    <a:r>
                      <a:rPr lang="en-US">
                        <a:solidFill>
                          <a:schemeClr val="tx1"/>
                        </a:solidFill>
                      </a:rPr>
                      <a:t>Mexico</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09-404C-9F88-9A399EC7ABF3}"/>
                </c:ext>
              </c:extLst>
            </c:dLbl>
            <c:dLbl>
              <c:idx val="44"/>
              <c:tx>
                <c:rich>
                  <a:bodyPr/>
                  <a:lstStyle/>
                  <a:p>
                    <a:r>
                      <a:rPr lang="en-US"/>
                      <a:t>Thailand</a:t>
                    </a:r>
                  </a:p>
                </c:rich>
              </c:tx>
              <c:dLblPos val="l"/>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09-404C-9F88-9A399EC7ABF3}"/>
                </c:ext>
              </c:extLst>
            </c:dLbl>
            <c:dLbl>
              <c:idx val="45"/>
              <c:layout>
                <c:manualLayout>
                  <c:x val="-1.23223283378986E-2"/>
                  <c:y val="1.28499297680512E-2"/>
                </c:manualLayout>
              </c:layout>
              <c:tx>
                <c:rich>
                  <a:bodyPr/>
                  <a:lstStyle/>
                  <a:p>
                    <a:r>
                      <a:rPr lang="en-US"/>
                      <a:t>Montenegro</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09-404C-9F88-9A399EC7ABF3}"/>
                </c:ext>
              </c:extLst>
            </c:dLbl>
            <c:dLbl>
              <c:idx val="46"/>
              <c:layout>
                <c:manualLayout>
                  <c:x val="-8.1658468962832298E-2"/>
                  <c:y val="6.42496488402547E-3"/>
                </c:manualLayout>
              </c:layout>
              <c:tx>
                <c:rich>
                  <a:bodyPr/>
                  <a:lstStyle/>
                  <a:p>
                    <a:r>
                      <a:rPr lang="en-US">
                        <a:solidFill>
                          <a:schemeClr val="tx1"/>
                        </a:solidFill>
                      </a:rPr>
                      <a:t>Colombia</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09-404C-9F88-9A399EC7ABF3}"/>
                </c:ext>
              </c:extLst>
            </c:dLbl>
            <c:dLbl>
              <c:idx val="47"/>
              <c:tx>
                <c:rich>
                  <a:bodyPr/>
                  <a:lstStyle/>
                  <a:p>
                    <a:r>
                      <a:rPr lang="en-US">
                        <a:solidFill>
                          <a:schemeClr val="tx1"/>
                        </a:solidFill>
                      </a:rPr>
                      <a:t>Dominican Republic</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09-404C-9F88-9A399EC7ABF3}"/>
                </c:ext>
              </c:extLst>
            </c:dLbl>
            <c:dLbl>
              <c:idx val="48"/>
              <c:tx>
                <c:rich>
                  <a:bodyPr/>
                  <a:lstStyle/>
                  <a:p>
                    <a:r>
                      <a:rPr lang="en-US">
                        <a:solidFill>
                          <a:schemeClr val="tx1"/>
                        </a:solidFill>
                      </a:rPr>
                      <a:t>Peru</a:t>
                    </a:r>
                  </a:p>
                </c:rich>
              </c:tx>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09-404C-9F88-9A399EC7ABF3}"/>
                </c:ext>
              </c:extLst>
            </c:dLbl>
            <c:dLbl>
              <c:idx val="49"/>
              <c:tx>
                <c:rich>
                  <a:bodyPr/>
                  <a:lstStyle/>
                  <a:p>
                    <a:r>
                      <a:rPr lang="en-US"/>
                      <a:t>Georgia</a:t>
                    </a:r>
                  </a:p>
                </c:rich>
              </c:tx>
              <c:dLblPos val="b"/>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09-404C-9F88-9A399EC7ABF3}"/>
                </c:ext>
              </c:extLst>
            </c:dLbl>
            <c:spPr>
              <a:noFill/>
              <a:ln>
                <a:noFill/>
              </a:ln>
              <a:effectLst/>
            </c:spPr>
            <c:txPr>
              <a:bodyPr wrap="square" lIns="38100" tIns="19050" rIns="38100" bIns="19050" anchor="ctr">
                <a:spAutoFit/>
              </a:bodyPr>
              <a:lstStyle/>
              <a:p>
                <a:pPr>
                  <a:defRPr sz="900">
                    <a:solidFill>
                      <a:schemeClr val="tx1"/>
                    </a:solidFill>
                  </a:defRPr>
                </a:pPr>
                <a:endParaRPr lang="es-ES"/>
              </a:p>
            </c:txPr>
            <c:dLblPos val="r"/>
            <c:showLegendKey val="0"/>
            <c:showVal val="1"/>
            <c:showCatName val="1"/>
            <c:showSerName val="0"/>
            <c:showPercent val="0"/>
            <c:showBubbleSize val="0"/>
            <c:showLeaderLines val="0"/>
            <c:extLst>
              <c:ext xmlns:c15="http://schemas.microsoft.com/office/drawing/2012/chart" uri="{CE6537A1-D6FC-4f65-9D91-7224C49458BB}">
                <c15:showLeaderLines val="1"/>
              </c:ext>
            </c:extLst>
          </c:dLbls>
          <c:trendline>
            <c:spPr>
              <a:ln w="19050">
                <a:solidFill>
                  <a:srgbClr val="E4B921"/>
                </a:solidFill>
              </a:ln>
            </c:spPr>
            <c:trendlineType val="linear"/>
            <c:dispRSqr val="1"/>
            <c:dispEq val="0"/>
            <c:trendlineLbl>
              <c:layout>
                <c:manualLayout>
                  <c:x val="-9.5090655830456394E-2"/>
                  <c:y val="0.28274676860944298"/>
                </c:manualLayout>
              </c:layout>
              <c:numFmt formatCode="#,##0.00" sourceLinked="0"/>
              <c:txPr>
                <a:bodyPr/>
                <a:lstStyle/>
                <a:p>
                  <a:pPr>
                    <a:defRPr b="1"/>
                  </a:pPr>
                  <a:endParaRPr lang="es-ES"/>
                </a:p>
              </c:txPr>
            </c:trendlineLbl>
          </c:trendline>
          <c:xVal>
            <c:numRef>
              <c:f>Tabelle1!$D$2:$D$51</c:f>
              <c:numCache>
                <c:formatCode>General</c:formatCode>
                <c:ptCount val="50"/>
                <c:pt idx="35" formatCode="#,#00">
                  <c:v>47.228988938180898</c:v>
                </c:pt>
                <c:pt idx="36" formatCode="#,#00">
                  <c:v>46.531397165003597</c:v>
                </c:pt>
                <c:pt idx="37" formatCode="#,#00">
                  <c:v>46.008728465155379</c:v>
                </c:pt>
                <c:pt idx="38" formatCode="#,#00">
                  <c:v>40.607495212657597</c:v>
                </c:pt>
                <c:pt idx="39" formatCode="#,#00">
                  <c:v>38.190448619839401</c:v>
                </c:pt>
                <c:pt idx="40" formatCode="#,#00">
                  <c:v>32.751618703894593</c:v>
                </c:pt>
                <c:pt idx="41" formatCode="#,#00">
                  <c:v>31.811043382793692</c:v>
                </c:pt>
                <c:pt idx="42" formatCode="#,#00">
                  <c:v>29.980039493310571</c:v>
                </c:pt>
                <c:pt idx="43" formatCode="#,#00">
                  <c:v>27.84844314744749</c:v>
                </c:pt>
                <c:pt idx="44" formatCode="#,#00">
                  <c:v>27.21961715828369</c:v>
                </c:pt>
                <c:pt idx="45" formatCode="#,#00">
                  <c:v>25.786460435707049</c:v>
                </c:pt>
                <c:pt idx="46" formatCode="#,#00">
                  <c:v>24.395352738666698</c:v>
                </c:pt>
                <c:pt idx="47" formatCode="#,#00">
                  <c:v>24.264075409611721</c:v>
                </c:pt>
                <c:pt idx="48" formatCode="#,#00">
                  <c:v>20.11357339755768</c:v>
                </c:pt>
                <c:pt idx="49" formatCode="#,#00">
                  <c:v>11.70351762265101</c:v>
                </c:pt>
              </c:numCache>
            </c:numRef>
          </c:xVal>
          <c:yVal>
            <c:numRef>
              <c:f>Tabelle1!$E$2:$E$51</c:f>
              <c:numCache>
                <c:formatCode>General</c:formatCode>
                <c:ptCount val="50"/>
                <c:pt idx="35" formatCode="0">
                  <c:v>476.74751176879192</c:v>
                </c:pt>
                <c:pt idx="36" formatCode="0">
                  <c:v>419.60803201567819</c:v>
                </c:pt>
                <c:pt idx="37" formatCode="0">
                  <c:v>532.34745480582967</c:v>
                </c:pt>
                <c:pt idx="38" formatCode="0">
                  <c:v>446.95606627464122</c:v>
                </c:pt>
                <c:pt idx="39" formatCode="0">
                  <c:v>400.6821027480762</c:v>
                </c:pt>
                <c:pt idx="40" formatCode="0">
                  <c:v>425.48950953326022</c:v>
                </c:pt>
                <c:pt idx="41" formatCode="0">
                  <c:v>435.36295478004331</c:v>
                </c:pt>
                <c:pt idx="42" formatCode="0">
                  <c:v>445.77195679583639</c:v>
                </c:pt>
                <c:pt idx="43" formatCode="0">
                  <c:v>415.70988331756962</c:v>
                </c:pt>
                <c:pt idx="44" formatCode="0">
                  <c:v>421.33732688334368</c:v>
                </c:pt>
                <c:pt idx="45" formatCode="0">
                  <c:v>411.31364872700982</c:v>
                </c:pt>
                <c:pt idx="46" formatCode="0">
                  <c:v>415.72876056662182</c:v>
                </c:pt>
                <c:pt idx="47" formatCode="0">
                  <c:v>331.63882675324032</c:v>
                </c:pt>
                <c:pt idx="48" formatCode="0">
                  <c:v>396.68364905628721</c:v>
                </c:pt>
                <c:pt idx="49" formatCode="0">
                  <c:v>411.13152218984732</c:v>
                </c:pt>
              </c:numCache>
            </c:numRef>
          </c:yVal>
          <c:smooth val="0"/>
          <c:extLst>
            <c:ext xmlns:c16="http://schemas.microsoft.com/office/drawing/2014/chart" uri="{C3380CC4-5D6E-409C-BE32-E72D297353CC}">
              <c16:uniqueId val="{00000000-EB09-404C-9F88-9A399EC7ABF3}"/>
            </c:ext>
          </c:extLst>
        </c:ser>
        <c:dLbls>
          <c:showLegendKey val="0"/>
          <c:showVal val="0"/>
          <c:showCatName val="0"/>
          <c:showSerName val="0"/>
          <c:showPercent val="0"/>
          <c:showBubbleSize val="0"/>
        </c:dLbls>
        <c:axId val="1034853792"/>
        <c:axId val="1034858976"/>
      </c:scatterChart>
      <c:valAx>
        <c:axId val="1034853792"/>
        <c:scaling>
          <c:orientation val="minMax"/>
        </c:scaling>
        <c:delete val="0"/>
        <c:axPos val="b"/>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a:effectLst/>
                  </a:rPr>
                  <a:t>Average spending per student from the age of 6 to 15 (in thousands USD,  PPP)</a:t>
                </a:r>
                <a:endParaRPr lang="de-DE" sz="1000">
                  <a:effectLst/>
                </a:endParaRPr>
              </a:p>
            </c:rich>
          </c:tx>
          <c:layout>
            <c:manualLayout>
              <c:xMode val="edge"/>
              <c:yMode val="edge"/>
              <c:x val="0.54656674935387095"/>
              <c:y val="0.95341900459081497"/>
            </c:manualLayout>
          </c:layout>
          <c:overlay val="0"/>
        </c:title>
        <c:numFmt formatCode="0" sourceLinked="0"/>
        <c:majorTickMark val="none"/>
        <c:minorTickMark val="none"/>
        <c:tickLblPos val="low"/>
        <c:spPr>
          <a:noFill/>
          <a:ln w="15875" cap="flat" cmpd="sng" algn="ctr">
            <a:solidFill>
              <a:srgbClr val="0077A0"/>
            </a:solidFill>
            <a:round/>
          </a:ln>
          <a:effectLst/>
        </c:spPr>
        <c:txPr>
          <a:bodyPr rot="0" spcFirstLastPara="1" vertOverflow="ellipsis" wrap="square" anchor="ctr" anchorCtr="1"/>
          <a:lstStyle/>
          <a:p>
            <a:pPr>
              <a:defRPr sz="1000" b="0" i="0" u="none" strike="noStrike" kern="1200" baseline="0">
                <a:solidFill>
                  <a:schemeClr val="tx1"/>
                </a:solidFill>
                <a:latin typeface="HelveticaNeueLT Std"/>
                <a:ea typeface="+mn-ea"/>
                <a:cs typeface="+mn-cs"/>
              </a:defRPr>
            </a:pPr>
            <a:endParaRPr lang="es-ES"/>
          </a:p>
        </c:txPr>
        <c:crossAx val="1034858976"/>
        <c:crossesAt val="0"/>
        <c:crossBetween val="midCat"/>
      </c:valAx>
      <c:valAx>
        <c:axId val="1034858976"/>
        <c:scaling>
          <c:orientation val="minMax"/>
          <c:min val="300"/>
        </c:scaling>
        <c:delete val="0"/>
        <c:axPos val="l"/>
        <c:majorGridlines>
          <c:spPr>
            <a:ln w="9525" cap="flat" cmpd="sng" algn="ctr">
              <a:solidFill>
                <a:schemeClr val="tx1">
                  <a:lumMod val="15000"/>
                  <a:lumOff val="85000"/>
                </a:schemeClr>
              </a:solidFill>
              <a:round/>
            </a:ln>
            <a:effectLst/>
          </c:spPr>
        </c:majorGridlines>
        <c:title>
          <c:tx>
            <c:rich>
              <a:bodyPr/>
              <a:lstStyle/>
              <a:p>
                <a:pPr>
                  <a:defRPr sz="1000"/>
                </a:pPr>
                <a:r>
                  <a:rPr lang="en-GB" sz="1000" b="1" i="0" baseline="0">
                    <a:effectLst/>
                  </a:rPr>
                  <a:t>Science performance (score points) </a:t>
                </a:r>
                <a:endParaRPr lang="de-DE" sz="1000">
                  <a:effectLst/>
                </a:endParaRPr>
              </a:p>
            </c:rich>
          </c:tx>
          <c:layout>
            <c:manualLayout>
              <c:xMode val="edge"/>
              <c:yMode val="edge"/>
              <c:x val="5.5370509681551003E-3"/>
              <c:y val="9.2425143467695203E-2"/>
            </c:manualLayout>
          </c:layout>
          <c:overlay val="0"/>
        </c:title>
        <c:numFmt formatCode="0" sourceLinked="0"/>
        <c:majorTickMark val="none"/>
        <c:minorTickMark val="none"/>
        <c:tickLblPos val="low"/>
        <c:spPr>
          <a:noFill/>
          <a:ln w="15875" cap="flat" cmpd="sng" algn="ctr">
            <a:solidFill>
              <a:srgbClr val="0077A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NeueLT Std"/>
                <a:ea typeface="+mn-ea"/>
                <a:cs typeface="+mn-cs"/>
              </a:defRPr>
            </a:pPr>
            <a:endParaRPr lang="es-ES"/>
          </a:p>
        </c:txPr>
        <c:crossAx val="1034853792"/>
        <c:crosses val="autoZero"/>
        <c:crossBetween val="midCat"/>
      </c:valAx>
      <c:spPr>
        <a:noFill/>
        <a:ln>
          <a:solidFill>
            <a:srgbClr val="0077A0"/>
          </a:solidFill>
        </a:ln>
        <a:effectLst/>
      </c:spPr>
    </c:plotArea>
    <c:plotVisOnly val="1"/>
    <c:dispBlanksAs val="gap"/>
    <c:showDLblsOverMax val="0"/>
  </c:chart>
  <c:spPr>
    <a:noFill/>
    <a:ln>
      <a:noFill/>
    </a:ln>
    <a:effectLst/>
  </c:spPr>
  <c:txPr>
    <a:bodyPr/>
    <a:lstStyle/>
    <a:p>
      <a:pPr>
        <a:defRPr sz="1000">
          <a:solidFill>
            <a:schemeClr val="tx1"/>
          </a:solidFill>
          <a:latin typeface="HelveticaNeueLT Std"/>
        </a:defRPr>
      </a:pPr>
      <a:endParaRPr lang="es-ES"/>
    </a:p>
  </c:txPr>
  <c:userShapes r:id="rId1"/>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Impacto</c:v>
                </c:pt>
              </c:strCache>
            </c:strRef>
          </c:tx>
          <c:spPr>
            <a:solidFill>
              <a:schemeClr val="accent1"/>
            </a:solidFill>
            <a:ln>
              <a:noFill/>
            </a:ln>
            <a:effectLst/>
          </c:spPr>
          <c:invertIfNegative val="0"/>
          <c:cat>
            <c:strRef>
              <c:f>Sheet1!$A$2:$A$11</c:f>
              <c:strCache>
                <c:ptCount val="10"/>
                <c:pt idx="0">
                  <c:v>Feedback individual</c:v>
                </c:pt>
                <c:pt idx="1">
                  <c:v>Estrategias meta-cognitivas</c:v>
                </c:pt>
                <c:pt idx="2">
                  <c:v>Tutoría en grupo</c:v>
                </c:pt>
                <c:pt idx="3">
                  <c:v>Aprendizaje cooperativo</c:v>
                </c:pt>
                <c:pt idx="4">
                  <c:v>Reducción ratio &gt;20</c:v>
                </c:pt>
                <c:pt idx="5">
                  <c:v>Enseñanza individualizada</c:v>
                </c:pt>
                <c:pt idx="6">
                  <c:v>Tutoría individualizada</c:v>
                </c:pt>
                <c:pt idx="7">
                  <c:v>Asistentes docentes</c:v>
                </c:pt>
                <c:pt idx="8">
                  <c:v>Mejora edificios</c:v>
                </c:pt>
                <c:pt idx="9">
                  <c:v>Streaming</c:v>
                </c:pt>
              </c:strCache>
            </c:strRef>
          </c:cat>
          <c:val>
            <c:numRef>
              <c:f>Sheet1!$B$2:$B$11</c:f>
              <c:numCache>
                <c:formatCode>General</c:formatCode>
                <c:ptCount val="10"/>
                <c:pt idx="0">
                  <c:v>9</c:v>
                </c:pt>
                <c:pt idx="1">
                  <c:v>8</c:v>
                </c:pt>
                <c:pt idx="2">
                  <c:v>6</c:v>
                </c:pt>
                <c:pt idx="3">
                  <c:v>5</c:v>
                </c:pt>
                <c:pt idx="4">
                  <c:v>3</c:v>
                </c:pt>
                <c:pt idx="5">
                  <c:v>2</c:v>
                </c:pt>
                <c:pt idx="6">
                  <c:v>1</c:v>
                </c:pt>
                <c:pt idx="7">
                  <c:v>1</c:v>
                </c:pt>
                <c:pt idx="8">
                  <c:v>0</c:v>
                </c:pt>
                <c:pt idx="9">
                  <c:v>-1</c:v>
                </c:pt>
              </c:numCache>
            </c:numRef>
          </c:val>
          <c:extLst>
            <c:ext xmlns:c16="http://schemas.microsoft.com/office/drawing/2014/chart" uri="{C3380CC4-5D6E-409C-BE32-E72D297353CC}">
              <c16:uniqueId val="{00000000-C8D6-7340-9F59-12467F3146F3}"/>
            </c:ext>
          </c:extLst>
        </c:ser>
        <c:ser>
          <c:idx val="1"/>
          <c:order val="1"/>
          <c:tx>
            <c:strRef>
              <c:f>Sheet1!$C$1</c:f>
              <c:strCache>
                <c:ptCount val="1"/>
                <c:pt idx="0">
                  <c:v>Coste</c:v>
                </c:pt>
              </c:strCache>
            </c:strRef>
          </c:tx>
          <c:spPr>
            <a:solidFill>
              <a:schemeClr val="accent2"/>
            </a:solidFill>
            <a:ln>
              <a:noFill/>
            </a:ln>
            <a:effectLst/>
          </c:spPr>
          <c:invertIfNegative val="0"/>
          <c:cat>
            <c:strRef>
              <c:f>Sheet1!$A$2:$A$11</c:f>
              <c:strCache>
                <c:ptCount val="10"/>
                <c:pt idx="0">
                  <c:v>Feedback individual</c:v>
                </c:pt>
                <c:pt idx="1">
                  <c:v>Estrategias meta-cognitivas</c:v>
                </c:pt>
                <c:pt idx="2">
                  <c:v>Tutoría en grupo</c:v>
                </c:pt>
                <c:pt idx="3">
                  <c:v>Aprendizaje cooperativo</c:v>
                </c:pt>
                <c:pt idx="4">
                  <c:v>Reducción ratio &gt;20</c:v>
                </c:pt>
                <c:pt idx="5">
                  <c:v>Enseñanza individualizada</c:v>
                </c:pt>
                <c:pt idx="6">
                  <c:v>Tutoría individualizada</c:v>
                </c:pt>
                <c:pt idx="7">
                  <c:v>Asistentes docentes</c:v>
                </c:pt>
                <c:pt idx="8">
                  <c:v>Mejora edificios</c:v>
                </c:pt>
                <c:pt idx="9">
                  <c:v>Streaming</c:v>
                </c:pt>
              </c:strCache>
            </c:strRef>
          </c:cat>
          <c:val>
            <c:numRef>
              <c:f>Sheet1!$C$2:$C$11</c:f>
              <c:numCache>
                <c:formatCode>General</c:formatCode>
                <c:ptCount val="10"/>
                <c:pt idx="0">
                  <c:v>2</c:v>
                </c:pt>
                <c:pt idx="1">
                  <c:v>2</c:v>
                </c:pt>
                <c:pt idx="2">
                  <c:v>2</c:v>
                </c:pt>
                <c:pt idx="3">
                  <c:v>2</c:v>
                </c:pt>
                <c:pt idx="4">
                  <c:v>10</c:v>
                </c:pt>
                <c:pt idx="5">
                  <c:v>2</c:v>
                </c:pt>
                <c:pt idx="6">
                  <c:v>6</c:v>
                </c:pt>
                <c:pt idx="7">
                  <c:v>8</c:v>
                </c:pt>
                <c:pt idx="8">
                  <c:v>4</c:v>
                </c:pt>
                <c:pt idx="9">
                  <c:v>2</c:v>
                </c:pt>
              </c:numCache>
            </c:numRef>
          </c:val>
          <c:extLst>
            <c:ext xmlns:c16="http://schemas.microsoft.com/office/drawing/2014/chart" uri="{C3380CC4-5D6E-409C-BE32-E72D297353CC}">
              <c16:uniqueId val="{00000001-C8D6-7340-9F59-12467F3146F3}"/>
            </c:ext>
          </c:extLst>
        </c:ser>
        <c:dLbls>
          <c:showLegendKey val="0"/>
          <c:showVal val="0"/>
          <c:showCatName val="0"/>
          <c:showSerName val="0"/>
          <c:showPercent val="0"/>
          <c:showBubbleSize val="0"/>
        </c:dLbls>
        <c:gapWidth val="219"/>
        <c:overlap val="-27"/>
        <c:axId val="1119471920"/>
        <c:axId val="1119473600"/>
      </c:barChart>
      <c:catAx>
        <c:axId val="111947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crossAx val="1119473600"/>
        <c:crosses val="autoZero"/>
        <c:auto val="1"/>
        <c:lblAlgn val="ctr"/>
        <c:lblOffset val="100"/>
        <c:noMultiLvlLbl val="0"/>
      </c:catAx>
      <c:valAx>
        <c:axId val="11194736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11947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Effect size (Robinson, 2011)</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Tamaño del efecto</c:v>
                </c:pt>
              </c:strCache>
            </c:strRef>
          </c:tx>
          <c:invertIfNegative val="0"/>
          <c:dPt>
            <c:idx val="3"/>
            <c:invertIfNegative val="0"/>
            <c:bubble3D val="0"/>
            <c:spPr>
              <a:solidFill>
                <a:schemeClr val="accent2"/>
              </a:solidFill>
            </c:spPr>
            <c:extLst>
              <c:ext xmlns:c16="http://schemas.microsoft.com/office/drawing/2014/chart" uri="{C3380CC4-5D6E-409C-BE32-E72D297353CC}">
                <c16:uniqueId val="{00000001-F76C-8F45-B88E-2A89988BC4BA}"/>
              </c:ext>
            </c:extLst>
          </c:dPt>
          <c:cat>
            <c:strRef>
              <c:f>Sheet1!$A$2:$A$6</c:f>
              <c:strCache>
                <c:ptCount val="5"/>
                <c:pt idx="0">
                  <c:v>Definir objetivos y expectativas</c:v>
                </c:pt>
                <c:pt idx="1">
                  <c:v>Asignar recursos estratégicamente</c:v>
                </c:pt>
                <c:pt idx="2">
                  <c:v>Asegurar condiciones materiales enseñanza de calidad</c:v>
                </c:pt>
                <c:pt idx="3">
                  <c:v>Liderar formación y  dearrollo docentes</c:v>
                </c:pt>
                <c:pt idx="4">
                  <c:v>Garantizar un entorno ordenado y seguro</c:v>
                </c:pt>
              </c:strCache>
            </c:strRef>
          </c:cat>
          <c:val>
            <c:numRef>
              <c:f>Sheet1!$B$2:$B$6</c:f>
              <c:numCache>
                <c:formatCode>General</c:formatCode>
                <c:ptCount val="5"/>
                <c:pt idx="0">
                  <c:v>0.42</c:v>
                </c:pt>
                <c:pt idx="1">
                  <c:v>0.31</c:v>
                </c:pt>
                <c:pt idx="2">
                  <c:v>0.42</c:v>
                </c:pt>
                <c:pt idx="3">
                  <c:v>0.84</c:v>
                </c:pt>
                <c:pt idx="4">
                  <c:v>0.27</c:v>
                </c:pt>
              </c:numCache>
            </c:numRef>
          </c:val>
          <c:extLst>
            <c:ext xmlns:c16="http://schemas.microsoft.com/office/drawing/2014/chart" uri="{C3380CC4-5D6E-409C-BE32-E72D297353CC}">
              <c16:uniqueId val="{00000002-F76C-8F45-B88E-2A89988BC4BA}"/>
            </c:ext>
          </c:extLst>
        </c:ser>
        <c:dLbls>
          <c:showLegendKey val="0"/>
          <c:showVal val="0"/>
          <c:showCatName val="0"/>
          <c:showSerName val="0"/>
          <c:showPercent val="0"/>
          <c:showBubbleSize val="0"/>
        </c:dLbls>
        <c:gapWidth val="150"/>
        <c:shape val="box"/>
        <c:axId val="-2136022200"/>
        <c:axId val="-2136019144"/>
        <c:axId val="0"/>
      </c:bar3DChart>
      <c:catAx>
        <c:axId val="-2136022200"/>
        <c:scaling>
          <c:orientation val="minMax"/>
        </c:scaling>
        <c:delete val="0"/>
        <c:axPos val="l"/>
        <c:numFmt formatCode="General" sourceLinked="0"/>
        <c:majorTickMark val="out"/>
        <c:minorTickMark val="none"/>
        <c:tickLblPos val="nextTo"/>
        <c:txPr>
          <a:bodyPr/>
          <a:lstStyle/>
          <a:p>
            <a:pPr>
              <a:defRPr sz="2000"/>
            </a:pPr>
            <a:endParaRPr lang="es-ES"/>
          </a:p>
        </c:txPr>
        <c:crossAx val="-2136019144"/>
        <c:crosses val="autoZero"/>
        <c:auto val="1"/>
        <c:lblAlgn val="ctr"/>
        <c:lblOffset val="100"/>
        <c:noMultiLvlLbl val="0"/>
      </c:catAx>
      <c:valAx>
        <c:axId val="-2136019144"/>
        <c:scaling>
          <c:orientation val="minMax"/>
        </c:scaling>
        <c:delete val="0"/>
        <c:axPos val="b"/>
        <c:majorGridlines/>
        <c:numFmt formatCode="General" sourceLinked="1"/>
        <c:majorTickMark val="out"/>
        <c:minorTickMark val="none"/>
        <c:tickLblPos val="nextTo"/>
        <c:crossAx val="-2136022200"/>
        <c:crosses val="autoZero"/>
        <c:crossBetween val="between"/>
      </c:valAx>
    </c:plotArea>
    <c:plotVisOnly val="1"/>
    <c:dispBlanksAs val="gap"/>
    <c:showDLblsOverMax val="0"/>
  </c:chart>
  <c:txPr>
    <a:bodyPr/>
    <a:lstStyle/>
    <a:p>
      <a:pPr>
        <a:defRPr sz="1800"/>
      </a:pPr>
      <a:endParaRPr lang="es-E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0.01417</cdr:x>
      <cdr:y>0.91555</cdr:y>
    </cdr:from>
    <cdr:to>
      <cdr:x>0.60277</cdr:x>
      <cdr:y>0.98081</cdr:y>
    </cdr:to>
    <cdr:sp macro="" textlink="">
      <cdr:nvSpPr>
        <cdr:cNvPr id="3" name="TextBox 4"/>
        <cdr:cNvSpPr txBox="1"/>
      </cdr:nvSpPr>
      <cdr:spPr>
        <a:xfrm xmlns:a="http://schemas.openxmlformats.org/drawingml/2006/main">
          <a:off x="128621" y="3670564"/>
          <a:ext cx="5343727"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xmlns:a="http://schemas.openxmlformats.org/drawingml/2006/main">
          <a:r>
            <a:rPr lang="en-US" dirty="0">
              <a:latin typeface="Times New Roman" panose="02020603050405020304" pitchFamily="18" charset="0"/>
              <a:cs typeface="Times New Roman" panose="02020603050405020304" pitchFamily="18" charset="0"/>
            </a:rPr>
            <a:t>Note :  Les </a:t>
          </a:r>
          <a:r>
            <a:rPr lang="en-US" dirty="0" err="1">
              <a:latin typeface="Times New Roman" panose="02020603050405020304" pitchFamily="18" charset="0"/>
              <a:cs typeface="Times New Roman" panose="02020603050405020304" pitchFamily="18" charset="0"/>
            </a:rPr>
            <a:t>écarts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statistiquement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significatifs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indiqués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bleu </a:t>
          </a:r>
          <a:r>
            <a:rPr lang="en-US" dirty="0" err="1">
              <a:latin typeface="Times New Roman" panose="02020603050405020304" pitchFamily="18" charset="0"/>
              <a:cs typeface="Times New Roman" panose="02020603050405020304" pitchFamily="18" charset="0"/>
            </a:rPr>
            <a:t>foncé</a:t>
          </a:r>
          <a:r>
            <a:rPr lang="en-US" dirty="0">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0.3964</cdr:x>
      <cdr:y>0.11335</cdr:y>
    </cdr:from>
    <cdr:to>
      <cdr:x>0.45108</cdr:x>
      <cdr:y>0.29807</cdr:y>
    </cdr:to>
    <cdr:cxnSp macro="">
      <cdr:nvCxnSpPr>
        <cdr:cNvPr id="4" name="Gerader Verbinder 3">
          <a:extLst xmlns:a="http://schemas.openxmlformats.org/drawingml/2006/main">
            <a:ext uri="{FF2B5EF4-FFF2-40B4-BE49-F238E27FC236}">
              <a16:creationId xmlns:a16="http://schemas.microsoft.com/office/drawing/2014/main" id="{36FF76B8-32DB-452C-9EC9-142AA58A3272}"/>
            </a:ext>
          </a:extLst>
        </cdr:cNvPr>
        <cdr:cNvCxnSpPr/>
      </cdr:nvCxnSpPr>
      <cdr:spPr>
        <a:xfrm xmlns:a="http://schemas.openxmlformats.org/drawingml/2006/main">
          <a:off x="3268382" y="448129"/>
          <a:ext cx="450850" cy="7302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0.48342</cdr:x>
      <cdr:y>0.31895</cdr:y>
    </cdr:from>
    <cdr:to>
      <cdr:x>0.52732</cdr:x>
      <cdr:y>0.41854</cdr:y>
    </cdr:to>
    <cdr:cxnSp macro="">
      <cdr:nvCxnSpPr>
        <cdr:cNvPr id="6" name="Gerader Verbinder 5">
          <a:extLst xmlns:a="http://schemas.openxmlformats.org/drawingml/2006/main">
            <a:ext uri="{FF2B5EF4-FFF2-40B4-BE49-F238E27FC236}">
              <a16:creationId xmlns:a16="http://schemas.microsoft.com/office/drawing/2014/main" id="{6AF7C557-E42D-4714-A55F-80488F51A644}"/>
            </a:ext>
          </a:extLst>
        </cdr:cNvPr>
        <cdr:cNvCxnSpPr/>
      </cdr:nvCxnSpPr>
      <cdr:spPr>
        <a:xfrm xmlns:a="http://schemas.openxmlformats.org/drawingml/2006/main" flipV="1">
          <a:off x="3985932" y="1260929"/>
          <a:ext cx="361950" cy="3937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0.54812</cdr:x>
      <cdr:y>0.33983</cdr:y>
    </cdr:from>
    <cdr:to>
      <cdr:x>0.59356</cdr:x>
      <cdr:y>0.38481</cdr:y>
    </cdr:to>
    <cdr:cxnSp macro="">
      <cdr:nvCxnSpPr>
        <cdr:cNvPr id="8" name="Gerader Verbinder 7">
          <a:extLst xmlns:a="http://schemas.openxmlformats.org/drawingml/2006/main">
            <a:ext uri="{FF2B5EF4-FFF2-40B4-BE49-F238E27FC236}">
              <a16:creationId xmlns:a16="http://schemas.microsoft.com/office/drawing/2014/main" id="{8C109C0D-0CB4-422B-AC36-175245B9130C}"/>
            </a:ext>
          </a:extLst>
        </cdr:cNvPr>
        <cdr:cNvCxnSpPr/>
      </cdr:nvCxnSpPr>
      <cdr:spPr>
        <a:xfrm xmlns:a="http://schemas.openxmlformats.org/drawingml/2006/main" flipH="1" flipV="1">
          <a:off x="4519332" y="1343479"/>
          <a:ext cx="374650" cy="1778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773CB-0179-4BB9-9183-F04C2710F9E5}" type="datetimeFigureOut">
              <a:rPr lang="en-US" smtClean="0"/>
              <a:pPr/>
              <a:t>10/9/19</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596FF4-5687-4EB4-9F9C-F528BBFF78ED}" type="slidenum">
              <a:rPr lang="en-US" smtClean="0"/>
              <a:pPr/>
              <a:t>‹Nº›</a:t>
            </a:fld>
            <a:endParaRPr lang="en-US"/>
          </a:p>
        </p:txBody>
      </p:sp>
    </p:spTree>
    <p:extLst>
      <p:ext uri="{BB962C8B-B14F-4D97-AF65-F5344CB8AC3E}">
        <p14:creationId xmlns:p14="http://schemas.microsoft.com/office/powerpoint/2010/main" val="10151056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05T16:33:28.655"/>
    </inkml:context>
    <inkml:brush xml:id="br0">
      <inkml:brushProperty name="width" value="0.025" units="cm"/>
      <inkml:brushProperty name="height" value="0.025" units="cm"/>
    </inkml:brush>
  </inkml:definitions>
  <inkml:trace contextRef="#ctx0" brushRef="#br0">18672 21645 2688,'0'0'1056,"0"0"-576,-15 0-576,15 0 192,0 0-256,0 0 32,0 0 64,0 0 32,0 0 32,-15 0 0,15 0-512,0 0-128,-15 0-256,15 0-64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05T16:33:30.432"/>
    </inkml:context>
    <inkml:brush xml:id="br0">
      <inkml:brushProperty name="width" value="0.025" units="cm"/>
      <inkml:brushProperty name="height" value="0.025" units="cm"/>
    </inkml:brush>
  </inkml:definitions>
  <inkml:trace contextRef="#ctx0" brushRef="#br0">41205 22694 8064,'0'-62'2976,"15"47"-1600,-15 0-1056,15 15 736,-15-15-512,0 15-64,0-16-288,0 16-64,0-15-64,0 15-64,-15 0 96,15 0-1632,-15 0-672,15 15-1600</inkml:trace>
  <inkml:trace contextRef="#ctx0" brushRef="#br0" timeOffset="3731">41906 24188 5504,'-15'-15'2112,"15"-15"-1152,0-1 64,15 16 864,-15-1-288,16 2-96,-16-2-352,15 1-161,-15-1-543,0 16-224,0-15-64,0 15-256,0-15 0,-15 15-1023,15 15-449,-16-15-1312,32 15-576,-16 1 256</inkml:trace>
  <inkml:trace contextRef="#ctx0" brushRef="#br0" timeOffset="4347">41983 24234 9728,'0'-15'3584,"0"15"-1920,0-15-1728,0 15 640,0 0-416,0-15-96,0-1-736,0 1-288,0 15-1696,0 0-2240,0 0 1152</inkml:trace>
  <inkml:trace contextRef="#ctx0" brushRef="#br0" timeOffset="4849">41647 24036 12672,'-16'0'4735,"16"0"-2559,0 0-2112,0 0 960,0 0-672,16 15-128,-16-15-1184,0 0-480,15 0-4159,0 0-1761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D10F3D-52E7-45C1-AE11-B634389CA391}" type="datetimeFigureOut">
              <a:rPr lang="es-ES" smtClean="0"/>
              <a:pPr/>
              <a:t>9/10/19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6E0ED-8BC0-4F67-83AE-039768E09D0F}" type="slidenum">
              <a:rPr lang="es-ES" smtClean="0"/>
              <a:pPr/>
              <a:t>‹Nº›</a:t>
            </a:fld>
            <a:endParaRPr lang="es-ES"/>
          </a:p>
        </p:txBody>
      </p:sp>
    </p:spTree>
    <p:extLst>
      <p:ext uri="{BB962C8B-B14F-4D97-AF65-F5344CB8AC3E}">
        <p14:creationId xmlns:p14="http://schemas.microsoft.com/office/powerpoint/2010/main" val="361392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Sustainable</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Development</a:t>
            </a:r>
            <a:r>
              <a:rPr lang="en-GB" sz="1200" kern="1200" baseline="0">
                <a:solidFill>
                  <a:schemeClr val="tx1"/>
                </a:solidFill>
                <a:effectLst/>
                <a:latin typeface="+mn-lt"/>
                <a:ea typeface="+mn-ea"/>
                <a:cs typeface="+mn-cs"/>
              </a:rPr>
              <a:t> </a:t>
            </a:r>
            <a:r>
              <a:rPr lang="en-GB" sz="1200" kern="1200">
                <a:solidFill>
                  <a:schemeClr val="tx1"/>
                </a:solidFill>
                <a:effectLst/>
                <a:latin typeface="+mn-lt"/>
                <a:ea typeface="+mn-ea"/>
                <a:cs typeface="+mn-cs"/>
              </a:rPr>
              <a:t>Goal 4 aims to ‘Ensure inclusive and equitable quality education and promote lifelong learning opportunities for all’.</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It includes seven outcome targets</a:t>
            </a:r>
            <a:r>
              <a:rPr lang="en-US" sz="1200" kern="1200" baseline="0">
                <a:solidFill>
                  <a:schemeClr val="tx1"/>
                </a:solidFill>
                <a:effectLst/>
                <a:latin typeface="+mn-lt"/>
                <a:ea typeface="+mn-ea"/>
                <a:cs typeface="+mn-cs"/>
              </a:rPr>
              <a:t> ranging from early childhood to higher education </a:t>
            </a:r>
            <a:r>
              <a:rPr lang="en-US" sz="1200" kern="1200">
                <a:solidFill>
                  <a:schemeClr val="tx1"/>
                </a:solidFill>
                <a:effectLst/>
                <a:latin typeface="+mn-lt"/>
                <a:ea typeface="+mn-ea"/>
                <a:cs typeface="+mn-cs"/>
              </a:rPr>
              <a:t> </a:t>
            </a:r>
            <a:r>
              <a:rPr lang="en-US" sz="1200" kern="1200" baseline="0">
                <a:solidFill>
                  <a:schemeClr val="tx1"/>
                </a:solidFill>
                <a:effectLst/>
                <a:latin typeface="+mn-lt"/>
                <a:ea typeface="+mn-ea"/>
                <a:cs typeface="+mn-cs"/>
              </a:rPr>
              <a:t>:</a:t>
            </a:r>
          </a:p>
          <a:p>
            <a:pPr lvl="0"/>
            <a:endParaRPr lang="en-US" sz="1200" kern="1200" baseline="0">
              <a:solidFill>
                <a:schemeClr val="tx1"/>
              </a:solidFill>
              <a:effectLst/>
              <a:latin typeface="+mn-lt"/>
              <a:ea typeface="+mn-ea"/>
              <a:cs typeface="+mn-cs"/>
            </a:endParaRPr>
          </a:p>
          <a:p>
            <a:pPr marL="171450" lvl="0" indent="-171450">
              <a:buFontTx/>
              <a:buChar char="-"/>
            </a:pPr>
            <a:r>
              <a:rPr lang="en-GB" sz="1200" kern="1200" baseline="0">
                <a:solidFill>
                  <a:schemeClr val="tx1"/>
                </a:solidFill>
                <a:effectLst/>
                <a:latin typeface="+mn-lt"/>
                <a:ea typeface="+mn-ea"/>
                <a:cs typeface="+mn-cs"/>
              </a:rPr>
              <a:t>P</a:t>
            </a:r>
            <a:r>
              <a:rPr lang="en-GB" sz="1200" kern="1200">
                <a:solidFill>
                  <a:schemeClr val="tx1"/>
                </a:solidFill>
                <a:effectLst/>
                <a:latin typeface="+mn-lt"/>
                <a:ea typeface="+mn-ea"/>
                <a:cs typeface="+mn-cs"/>
              </a:rPr>
              <a:t>rimary &amp; secondary education for all; </a:t>
            </a:r>
          </a:p>
          <a:p>
            <a:pPr marL="171450" lvl="0" indent="-171450">
              <a:buFontTx/>
              <a:buChar char="-"/>
            </a:pPr>
            <a:r>
              <a:rPr lang="en-GB" sz="1200" kern="1200">
                <a:solidFill>
                  <a:schemeClr val="tx1"/>
                </a:solidFill>
                <a:effectLst/>
                <a:latin typeface="+mn-lt"/>
                <a:ea typeface="+mn-ea"/>
                <a:cs typeface="+mn-cs"/>
              </a:rPr>
              <a:t>Early childhood development &amp; pre-primary education for all; </a:t>
            </a:r>
          </a:p>
          <a:p>
            <a:pPr marL="171450" lvl="0" indent="-171450">
              <a:buFontTx/>
              <a:buChar char="-"/>
            </a:pPr>
            <a:r>
              <a:rPr lang="en-GB" sz="1200" kern="1200">
                <a:solidFill>
                  <a:schemeClr val="tx1"/>
                </a:solidFill>
                <a:effectLst/>
                <a:latin typeface="+mn-lt"/>
                <a:ea typeface="+mn-ea"/>
                <a:cs typeface="+mn-cs"/>
              </a:rPr>
              <a:t>Equal access to TVET &amp; higher education; </a:t>
            </a:r>
          </a:p>
          <a:p>
            <a:pPr marL="171450" lvl="0" indent="-171450">
              <a:buFontTx/>
              <a:buChar char="-"/>
            </a:pPr>
            <a:r>
              <a:rPr lang="en-GB" sz="1200" kern="1200">
                <a:solidFill>
                  <a:schemeClr val="tx1"/>
                </a:solidFill>
                <a:effectLst/>
                <a:latin typeface="+mn-lt"/>
                <a:ea typeface="+mn-ea"/>
                <a:cs typeface="+mn-cs"/>
              </a:rPr>
              <a:t>Relevant skills for work; </a:t>
            </a:r>
          </a:p>
          <a:p>
            <a:pPr marL="171450" lvl="0" indent="-171450">
              <a:buFontTx/>
              <a:buChar char="-"/>
            </a:pPr>
            <a:r>
              <a:rPr lang="en-GB" sz="1200" kern="1200">
                <a:solidFill>
                  <a:schemeClr val="tx1"/>
                </a:solidFill>
                <a:effectLst/>
                <a:latin typeface="+mn-lt"/>
                <a:ea typeface="+mn-ea"/>
                <a:cs typeface="+mn-cs"/>
              </a:rPr>
              <a:t>Gender equality &amp; equal access for all; </a:t>
            </a:r>
          </a:p>
          <a:p>
            <a:pPr marL="171450" lvl="0" indent="-171450">
              <a:buFontTx/>
              <a:buChar char="-"/>
            </a:pPr>
            <a:r>
              <a:rPr lang="en-GB" sz="1200" kern="1200">
                <a:solidFill>
                  <a:schemeClr val="tx1"/>
                </a:solidFill>
                <a:effectLst/>
                <a:latin typeface="+mn-lt"/>
                <a:ea typeface="+mn-ea"/>
                <a:cs typeface="+mn-cs"/>
              </a:rPr>
              <a:t>Youth and adult literacy; </a:t>
            </a:r>
          </a:p>
          <a:p>
            <a:pPr marL="171450" lvl="0" indent="-171450">
              <a:buFontTx/>
              <a:buChar char="-"/>
            </a:pPr>
            <a:r>
              <a:rPr lang="en-GB" sz="1200" kern="1200">
                <a:solidFill>
                  <a:schemeClr val="tx1"/>
                </a:solidFill>
                <a:effectLst/>
                <a:latin typeface="+mn-lt"/>
                <a:ea typeface="+mn-ea"/>
                <a:cs typeface="+mn-cs"/>
              </a:rPr>
              <a:t>Citizenship education</a:t>
            </a:r>
            <a:r>
              <a:rPr lang="en-GB" sz="1200" kern="1200" baseline="0">
                <a:solidFill>
                  <a:schemeClr val="tx1"/>
                </a:solidFill>
                <a:effectLst/>
                <a:latin typeface="+mn-lt"/>
                <a:ea typeface="+mn-ea"/>
                <a:cs typeface="+mn-cs"/>
              </a:rPr>
              <a:t> for</a:t>
            </a:r>
            <a:r>
              <a:rPr lang="en-GB" sz="1200" kern="1200">
                <a:solidFill>
                  <a:schemeClr val="tx1"/>
                </a:solidFill>
                <a:effectLst/>
                <a:latin typeface="+mn-lt"/>
                <a:ea typeface="+mn-ea"/>
                <a:cs typeface="+mn-cs"/>
              </a:rPr>
              <a:t> sustainable development </a:t>
            </a: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It also comprises three means of implementation that have to do with:</a:t>
            </a:r>
          </a:p>
          <a:p>
            <a:pPr lvl="0"/>
            <a:endParaRPr lang="en-GB" sz="1200" kern="1200">
              <a:solidFill>
                <a:schemeClr val="tx1"/>
              </a:solidFill>
              <a:effectLst/>
              <a:latin typeface="+mn-lt"/>
              <a:ea typeface="+mn-ea"/>
              <a:cs typeface="+mn-cs"/>
            </a:endParaRPr>
          </a:p>
          <a:p>
            <a:pPr marL="171450" lvl="0" indent="-171450">
              <a:buFontTx/>
              <a:buChar char="-"/>
            </a:pPr>
            <a:r>
              <a:rPr lang="en-GB" sz="1200" kern="1200">
                <a:solidFill>
                  <a:schemeClr val="tx1"/>
                </a:solidFill>
                <a:effectLst/>
                <a:latin typeface="+mn-lt"/>
                <a:ea typeface="+mn-ea"/>
                <a:cs typeface="+mn-cs"/>
              </a:rPr>
              <a:t>Safe and inclusive learning environments; </a:t>
            </a:r>
          </a:p>
          <a:p>
            <a:pPr marL="171450" lvl="0" indent="-171450">
              <a:buFontTx/>
              <a:buChar char="-"/>
            </a:pPr>
            <a:r>
              <a:rPr lang="en-GB" sz="1200" kern="1200">
                <a:solidFill>
                  <a:schemeClr val="tx1"/>
                </a:solidFill>
                <a:effectLst/>
                <a:latin typeface="+mn-lt"/>
                <a:ea typeface="+mn-ea"/>
                <a:cs typeface="+mn-cs"/>
              </a:rPr>
              <a:t>Scholarships for higher education; and </a:t>
            </a:r>
          </a:p>
          <a:p>
            <a:pPr marL="171450" lvl="0" indent="-171450">
              <a:buFontTx/>
              <a:buChar char="-"/>
            </a:pPr>
            <a:r>
              <a:rPr lang="en-GB" sz="1200" kern="1200">
                <a:solidFill>
                  <a:schemeClr val="tx1"/>
                </a:solidFill>
                <a:effectLst/>
                <a:latin typeface="+mn-lt"/>
                <a:ea typeface="+mn-ea"/>
                <a:cs typeface="+mn-cs"/>
              </a:rPr>
              <a:t>Teacher</a:t>
            </a:r>
            <a:r>
              <a:rPr lang="en-GB" sz="1200" kern="1200" baseline="0">
                <a:solidFill>
                  <a:schemeClr val="tx1"/>
                </a:solidFill>
                <a:effectLst/>
                <a:latin typeface="+mn-lt"/>
                <a:ea typeface="+mn-ea"/>
                <a:cs typeface="+mn-cs"/>
              </a:rPr>
              <a:t> training and working conditions</a:t>
            </a:r>
            <a:r>
              <a:rPr lang="en-GB" sz="1200" i="1" kern="1200">
                <a:solidFill>
                  <a:schemeClr val="tx1"/>
                </a:solidFill>
                <a:effectLst/>
                <a:latin typeface="+mn-lt"/>
                <a:ea typeface="+mn-ea"/>
                <a:cs typeface="+mn-cs"/>
              </a:rPr>
              <a:t>.</a:t>
            </a:r>
            <a:r>
              <a:rPr lang="en-GB" sz="1200" kern="1200">
                <a:solidFill>
                  <a:schemeClr val="tx1"/>
                </a:solidFill>
                <a:effectLst/>
                <a:latin typeface="+mn-lt"/>
                <a:ea typeface="+mn-ea"/>
                <a:cs typeface="+mn-cs"/>
              </a:rPr>
              <a:t> </a:t>
            </a:r>
          </a:p>
          <a:p>
            <a:pPr lvl="0"/>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A9FC28-1A0A-4AB2-9B04-6A0433819AA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61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57A4BC-5347-40DF-8CB7-B27E4ECEA6FC}"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4452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doc id"/>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lnSpc>
                <a:spcPct val="90000"/>
              </a:lnSpc>
              <a:spcBef>
                <a:spcPct val="30000"/>
              </a:spcBef>
              <a:defRPr sz="1600" b="1">
                <a:solidFill>
                  <a:schemeClr val="tx1"/>
                </a:solidFill>
                <a:latin typeface="Arial" charset="0"/>
                <a:ea typeface="ＭＳ Ｐゴシック" charset="-128"/>
                <a:cs typeface="Arial" charset="0"/>
              </a:defRPr>
            </a:lvl1pPr>
            <a:lvl2pPr marL="742950" indent="-285750" defTabSz="939800">
              <a:spcBef>
                <a:spcPct val="30000"/>
              </a:spcBef>
              <a:defRPr sz="1200">
                <a:solidFill>
                  <a:schemeClr val="tx1"/>
                </a:solidFill>
                <a:latin typeface="Times New Roman" charset="0"/>
                <a:ea typeface="Arial" charset="0"/>
                <a:cs typeface="Arial" charset="0"/>
              </a:defRPr>
            </a:lvl2pPr>
            <a:lvl3pPr marL="1143000" indent="-228600" defTabSz="939800">
              <a:spcBef>
                <a:spcPct val="30000"/>
              </a:spcBef>
              <a:defRPr sz="1200">
                <a:solidFill>
                  <a:schemeClr val="tx1"/>
                </a:solidFill>
                <a:latin typeface="Times New Roman" charset="0"/>
                <a:ea typeface="Arial" charset="0"/>
                <a:cs typeface="Arial" charset="0"/>
              </a:defRPr>
            </a:lvl3pPr>
            <a:lvl4pPr marL="1600200" indent="-228600" defTabSz="939800">
              <a:spcBef>
                <a:spcPct val="30000"/>
              </a:spcBef>
              <a:defRPr sz="1200">
                <a:solidFill>
                  <a:schemeClr val="tx1"/>
                </a:solidFill>
                <a:latin typeface="Times New Roman" charset="0"/>
                <a:ea typeface="Arial" charset="0"/>
                <a:cs typeface="Arial" charset="0"/>
              </a:defRPr>
            </a:lvl4pPr>
            <a:lvl5pPr marL="2057400" indent="-228600" defTabSz="939800">
              <a:spcBef>
                <a:spcPct val="30000"/>
              </a:spcBef>
              <a:defRPr sz="1200">
                <a:solidFill>
                  <a:schemeClr val="tx1"/>
                </a:solidFill>
                <a:latin typeface="Times New Roman" charset="0"/>
                <a:ea typeface="Arial" charset="0"/>
                <a:cs typeface="Arial" charset="0"/>
              </a:defRPr>
            </a:lvl5pPr>
            <a:lvl6pPr marL="25146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6pPr>
            <a:lvl7pPr marL="29718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7pPr>
            <a:lvl8pPr marL="34290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8pPr>
            <a:lvl9pPr marL="38862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charset="0"/>
                <a:ea typeface="ＭＳ Ｐゴシック" charset="-128"/>
                <a:cs typeface="Arial" charset="0"/>
              </a:rPr>
              <a:t>BAH-CCP011-20050710-VATM</a:t>
            </a:r>
          </a:p>
        </p:txBody>
      </p:sp>
      <p:sp>
        <p:nvSpPr>
          <p:cNvPr id="133122" name="pg num"/>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lnSpc>
                <a:spcPct val="90000"/>
              </a:lnSpc>
              <a:spcBef>
                <a:spcPct val="30000"/>
              </a:spcBef>
              <a:defRPr sz="1600" b="1">
                <a:solidFill>
                  <a:schemeClr val="tx1"/>
                </a:solidFill>
                <a:latin typeface="Arial" charset="0"/>
                <a:ea typeface="ＭＳ Ｐゴシック" charset="-128"/>
                <a:cs typeface="Arial" charset="0"/>
              </a:defRPr>
            </a:lvl1pPr>
            <a:lvl2pPr marL="742950" indent="-285750" defTabSz="939800">
              <a:spcBef>
                <a:spcPct val="30000"/>
              </a:spcBef>
              <a:defRPr sz="1200">
                <a:solidFill>
                  <a:schemeClr val="tx1"/>
                </a:solidFill>
                <a:latin typeface="Times New Roman" charset="0"/>
                <a:ea typeface="Arial" charset="0"/>
                <a:cs typeface="Arial" charset="0"/>
              </a:defRPr>
            </a:lvl2pPr>
            <a:lvl3pPr marL="1143000" indent="-228600" defTabSz="939800">
              <a:spcBef>
                <a:spcPct val="30000"/>
              </a:spcBef>
              <a:defRPr sz="1200">
                <a:solidFill>
                  <a:schemeClr val="tx1"/>
                </a:solidFill>
                <a:latin typeface="Times New Roman" charset="0"/>
                <a:ea typeface="Arial" charset="0"/>
                <a:cs typeface="Arial" charset="0"/>
              </a:defRPr>
            </a:lvl3pPr>
            <a:lvl4pPr marL="1600200" indent="-228600" defTabSz="939800">
              <a:spcBef>
                <a:spcPct val="30000"/>
              </a:spcBef>
              <a:defRPr sz="1200">
                <a:solidFill>
                  <a:schemeClr val="tx1"/>
                </a:solidFill>
                <a:latin typeface="Times New Roman" charset="0"/>
                <a:ea typeface="Arial" charset="0"/>
                <a:cs typeface="Arial" charset="0"/>
              </a:defRPr>
            </a:lvl4pPr>
            <a:lvl5pPr marL="2057400" indent="-228600" defTabSz="939800">
              <a:spcBef>
                <a:spcPct val="30000"/>
              </a:spcBef>
              <a:defRPr sz="1200">
                <a:solidFill>
                  <a:schemeClr val="tx1"/>
                </a:solidFill>
                <a:latin typeface="Times New Roman" charset="0"/>
                <a:ea typeface="Arial" charset="0"/>
                <a:cs typeface="Arial" charset="0"/>
              </a:defRPr>
            </a:lvl5pPr>
            <a:lvl6pPr marL="25146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6pPr>
            <a:lvl7pPr marL="29718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7pPr>
            <a:lvl8pPr marL="34290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8pPr>
            <a:lvl9pPr marL="3886200" indent="-228600" defTabSz="939800" eaLnBrk="0" fontAlgn="base" hangingPunct="0">
              <a:spcBef>
                <a:spcPct val="30000"/>
              </a:spcBef>
              <a:spcAft>
                <a:spcPct val="0"/>
              </a:spcAft>
              <a:defRPr sz="1200">
                <a:solidFill>
                  <a:schemeClr val="tx1"/>
                </a:solidFill>
                <a:latin typeface="Times New Roman" charset="0"/>
                <a:ea typeface="Arial" charset="0"/>
                <a:cs typeface="Arial"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8F545627-C5F6-3847-8B2A-5DBA94D8452E}"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Arial" charset="0"/>
              </a:rPr>
              <a:pPr marL="0" marR="0" lvl="0" indent="0" algn="r" defTabSz="9398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Arial" charset="0"/>
            </a:endParaRPr>
          </a:p>
        </p:txBody>
      </p:sp>
      <p:sp>
        <p:nvSpPr>
          <p:cNvPr id="133123" name="Rectangle 2"/>
          <p:cNvSpPr>
            <a:spLocks noGrp="1" noRot="1" noChangeAspect="1" noChangeArrowheads="1" noTextEdit="1"/>
          </p:cNvSpPr>
          <p:nvPr>
            <p:ph type="sldImg"/>
          </p:nvPr>
        </p:nvSpPr>
        <p:spPr>
          <a:xfrm>
            <a:off x="2879725" y="271463"/>
            <a:ext cx="4076700" cy="3057525"/>
          </a:xfrm>
        </p:spPr>
      </p:sp>
      <p:sp>
        <p:nvSpPr>
          <p:cNvPr id="133124" name="Rectangle 3"/>
          <p:cNvSpPr>
            <a:spLocks noGrp="1" noChangeArrowheads="1"/>
          </p:cNvSpPr>
          <p:nvPr>
            <p:ph type="body" idx="1"/>
          </p:nvPr>
        </p:nvSpPr>
        <p:spPr>
          <a:xfrm>
            <a:off x="574675" y="3448050"/>
            <a:ext cx="8689975" cy="327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a typeface="ＭＳ Ｐゴシック" charset="-128"/>
              </a:rPr>
              <a:t>The first thing is to help governments prioritize.</a:t>
            </a:r>
          </a:p>
          <a:p>
            <a:pPr eaLnBrk="1" hangingPunct="1"/>
            <a:endParaRPr lang="en-GB" altLang="en-US">
              <a:ea typeface="ＭＳ Ｐゴシック" charset="-128"/>
            </a:endParaRPr>
          </a:p>
          <a:p>
            <a:pPr eaLnBrk="1" hangingPunct="1"/>
            <a:r>
              <a:rPr lang="en-GB" altLang="en-US">
                <a:ea typeface="ＭＳ Ｐゴシック" charset="-128"/>
              </a:rPr>
              <a:t>Lets say you take two students at the 50</a:t>
            </a:r>
            <a:r>
              <a:rPr lang="en-GB" altLang="en-US" baseline="30000">
                <a:ea typeface="ＭＳ Ｐゴシック" charset="-128"/>
              </a:rPr>
              <a:t>th</a:t>
            </a:r>
            <a:r>
              <a:rPr lang="en-GB" altLang="en-US">
                <a:ea typeface="ＭＳ Ｐゴシック" charset="-128"/>
              </a:rPr>
              <a:t> percentile. They could go to the same school, with the same books, the same curriculum, the same spending, the same IT resources, the same exams, the same inspections, the same governance … same everything. </a:t>
            </a:r>
          </a:p>
          <a:p>
            <a:pPr eaLnBrk="1" hangingPunct="1"/>
            <a:endParaRPr lang="en-GB" altLang="en-US">
              <a:ea typeface="ＭＳ Ｐゴシック" charset="-128"/>
            </a:endParaRPr>
          </a:p>
          <a:p>
            <a:pPr eaLnBrk="1" hangingPunct="1"/>
            <a:r>
              <a:rPr lang="en-GB" altLang="en-US">
                <a:ea typeface="ＭＳ Ｐゴシック" charset="-128"/>
              </a:rPr>
              <a:t>Except you give one of them a good teacher, and one of them a bad teacher. In just three years, their performance will diverge by 53 percentile points.</a:t>
            </a:r>
          </a:p>
          <a:p>
            <a:pPr eaLnBrk="1" hangingPunct="1"/>
            <a:endParaRPr lang="en-GB" altLang="en-US">
              <a:ea typeface="ＭＳ Ｐゴシック" charset="-128"/>
            </a:endParaRPr>
          </a:p>
          <a:p>
            <a:pPr eaLnBrk="1" hangingPunct="1"/>
            <a:r>
              <a:rPr lang="en-GB" altLang="en-US">
                <a:ea typeface="ＭＳ Ｐゴシック" charset="-128"/>
              </a:rPr>
              <a:t>Teacher quality matters more than anything else in an education system. Most of the rest of a student’s performance can be explained by who their parents are, and the socio-economics of where they go to school.</a:t>
            </a:r>
          </a:p>
          <a:p>
            <a:pPr eaLnBrk="1" hangingPunct="1"/>
            <a:endParaRPr lang="en-GB" altLang="en-US">
              <a:ea typeface="ＭＳ Ｐゴシック" charset="-128"/>
            </a:endParaRPr>
          </a:p>
          <a:p>
            <a:pPr eaLnBrk="1" hangingPunct="1"/>
            <a:r>
              <a:rPr lang="en-GB" altLang="en-US">
                <a:ea typeface="ＭＳ Ｐゴシック" charset="-128"/>
              </a:rPr>
              <a:t>Once you know that, you can help governments to prioritize what they do when they reform their education systems</a:t>
            </a:r>
          </a:p>
        </p:txBody>
      </p:sp>
    </p:spTree>
    <p:extLst>
      <p:ext uri="{BB962C8B-B14F-4D97-AF65-F5344CB8AC3E}">
        <p14:creationId xmlns:p14="http://schemas.microsoft.com/office/powerpoint/2010/main" val="365278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Pràctiques</a:t>
            </a:r>
            <a:r>
              <a:rPr lang="en-US" baseline="0"/>
              <a:t> </a:t>
            </a:r>
            <a:r>
              <a:rPr lang="en-US" baseline="0" err="1"/>
              <a:t>primària</a:t>
            </a:r>
            <a:r>
              <a:rPr lang="en-US" baseline="0"/>
              <a:t> 50 </a:t>
            </a:r>
            <a:r>
              <a:rPr lang="en-US" baseline="0" err="1"/>
              <a:t>crèdits</a:t>
            </a:r>
            <a:r>
              <a:rPr lang="en-US" baseline="0"/>
              <a:t> de 240</a:t>
            </a:r>
          </a:p>
          <a:p>
            <a:r>
              <a:rPr lang="en-US" baseline="0" err="1"/>
              <a:t>Inducció</a:t>
            </a:r>
            <a:r>
              <a:rPr lang="en-US" baseline="0"/>
              <a:t>: </a:t>
            </a:r>
            <a:r>
              <a:rPr lang="en-US" baseline="0" err="1"/>
              <a:t>afegir</a:t>
            </a:r>
            <a:r>
              <a:rPr lang="en-US" baseline="0"/>
              <a:t> un any </a:t>
            </a:r>
            <a:r>
              <a:rPr lang="en-US" baseline="0" err="1"/>
              <a:t>més</a:t>
            </a:r>
            <a:r>
              <a:rPr lang="en-US" baseline="0"/>
              <a:t>, 60 </a:t>
            </a:r>
            <a:r>
              <a:rPr lang="en-US" baseline="0" err="1"/>
              <a:t>crèdits</a:t>
            </a:r>
            <a:endParaRPr lang="en-US" baseline="0"/>
          </a:p>
          <a:p>
            <a:endParaRPr lang="en-US" baseline="0"/>
          </a:p>
          <a:p>
            <a:r>
              <a:rPr lang="en-US" baseline="0" err="1"/>
              <a:t>Pràctiques</a:t>
            </a:r>
            <a:r>
              <a:rPr lang="en-US" baseline="0"/>
              <a:t> </a:t>
            </a:r>
            <a:r>
              <a:rPr lang="en-US" baseline="0" err="1"/>
              <a:t>secundària</a:t>
            </a:r>
            <a:r>
              <a:rPr lang="en-US" baseline="0"/>
              <a:t>: 16 </a:t>
            </a:r>
            <a:r>
              <a:rPr lang="en-US" baseline="0" err="1"/>
              <a:t>crèdits</a:t>
            </a:r>
            <a:r>
              <a:rPr lang="en-US" baseline="0"/>
              <a:t> de 300</a:t>
            </a:r>
          </a:p>
          <a:p>
            <a:r>
              <a:rPr lang="en-US" baseline="0" err="1"/>
              <a:t>Inducció</a:t>
            </a:r>
            <a:r>
              <a:rPr lang="en-US" baseline="0"/>
              <a:t>: </a:t>
            </a:r>
            <a:r>
              <a:rPr lang="en-US" baseline="0" err="1"/>
              <a:t>afegir</a:t>
            </a:r>
            <a:r>
              <a:rPr lang="en-US" baseline="0"/>
              <a:t> un any </a:t>
            </a:r>
            <a:r>
              <a:rPr lang="en-US" baseline="0" err="1"/>
              <a:t>més</a:t>
            </a:r>
            <a:endParaRPr lang="en-US" baseline="0"/>
          </a:p>
          <a:p>
            <a:endParaRPr lang="en-US" baseline="0"/>
          </a:p>
          <a:p>
            <a:r>
              <a:rPr lang="en-US" baseline="0" err="1"/>
              <a:t>Però</a:t>
            </a:r>
            <a:r>
              <a:rPr lang="en-US" baseline="0"/>
              <a:t> </a:t>
            </a:r>
            <a:r>
              <a:rPr lang="en-US" baseline="0" err="1"/>
              <a:t>en</a:t>
            </a:r>
            <a:r>
              <a:rPr lang="en-US" baseline="0"/>
              <a:t> </a:t>
            </a:r>
            <a:r>
              <a:rPr lang="en-US" baseline="0" err="1"/>
              <a:t>els</a:t>
            </a:r>
            <a:r>
              <a:rPr lang="en-US" baseline="0"/>
              <a:t> </a:t>
            </a:r>
            <a:r>
              <a:rPr lang="en-US" baseline="0" err="1"/>
              <a:t>països</a:t>
            </a:r>
            <a:r>
              <a:rPr lang="en-US" baseline="0"/>
              <a:t> </a:t>
            </a:r>
            <a:r>
              <a:rPr lang="en-US" baseline="0" err="1"/>
              <a:t>més</a:t>
            </a:r>
            <a:r>
              <a:rPr lang="en-US" baseline="0"/>
              <a:t> </a:t>
            </a:r>
            <a:r>
              <a:rPr lang="en-US" baseline="0" err="1"/>
              <a:t>avançats</a:t>
            </a:r>
            <a:r>
              <a:rPr lang="en-US" baseline="0"/>
              <a:t> la </a:t>
            </a:r>
            <a:r>
              <a:rPr lang="en-US" baseline="0" err="1"/>
              <a:t>inducció</a:t>
            </a:r>
            <a:r>
              <a:rPr lang="en-US" baseline="0"/>
              <a:t> dura 2 </a:t>
            </a:r>
            <a:r>
              <a:rPr lang="en-US" baseline="0" err="1"/>
              <a:t>anys</a:t>
            </a:r>
            <a:r>
              <a:rPr lang="en-US" baseline="0"/>
              <a:t> I </a:t>
            </a:r>
            <a:r>
              <a:rPr lang="en-US" baseline="0" err="1"/>
              <a:t>és</a:t>
            </a:r>
            <a:r>
              <a:rPr lang="en-US" baseline="0"/>
              <a:t> </a:t>
            </a:r>
            <a:r>
              <a:rPr lang="en-US" baseline="0" err="1"/>
              <a:t>selectiva</a:t>
            </a:r>
            <a:r>
              <a:rPr lang="en-US" baseline="0"/>
              <a:t> (4 a Ontario)</a:t>
            </a:r>
            <a:endParaRPr lang="en-US"/>
          </a:p>
        </p:txBody>
      </p:sp>
      <p:sp>
        <p:nvSpPr>
          <p:cNvPr id="4" name="Slide Number Placeholder 3"/>
          <p:cNvSpPr>
            <a:spLocks noGrp="1"/>
          </p:cNvSpPr>
          <p:nvPr>
            <p:ph type="sldNum" sz="quarter" idx="10"/>
          </p:nvPr>
        </p:nvSpPr>
        <p:spPr/>
        <p:txBody>
          <a:bodyPr/>
          <a:lstStyle/>
          <a:p>
            <a:fld id="{BE796DF3-502E-4843-9AFA-F3B0AA716C00}" type="slidenum">
              <a:rPr lang="en-US" smtClean="0"/>
              <a:t>19</a:t>
            </a:fld>
            <a:endParaRPr lang="en-US"/>
          </a:p>
        </p:txBody>
      </p:sp>
    </p:spTree>
    <p:extLst>
      <p:ext uri="{BB962C8B-B14F-4D97-AF65-F5344CB8AC3E}">
        <p14:creationId xmlns:p14="http://schemas.microsoft.com/office/powerpoint/2010/main" val="263634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ＭＳ Ｐゴシック" charset="-128"/>
                <a:cs typeface="+mn-cs"/>
              </a:rPr>
              <a:t>BAH-CCP011-20050710-VATM</a:t>
            </a:r>
          </a:p>
        </p:txBody>
      </p:sp>
      <p:sp>
        <p:nvSpPr>
          <p:cNvPr id="5" name="Slide Number Placeholder 4"/>
          <p:cNvSpPr>
            <a:spLocks noGrp="1"/>
          </p:cNvSpPr>
          <p:nvPr>
            <p:ph type="sldNum" sz="quarter" idx="11"/>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846B7967-9716-CC46-9B5F-9AE23A04057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43606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5803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428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userDrawn="1"/>
        </p:nvGrpSpPr>
        <p:grpSpPr bwMode="auto">
          <a:xfrm>
            <a:off x="2693795" y="2183416"/>
            <a:ext cx="5130034" cy="4601696"/>
            <a:chOff x="1663" y="1348"/>
            <a:chExt cx="3167" cy="2841"/>
          </a:xfrm>
        </p:grpSpPr>
        <p:sp>
          <p:nvSpPr>
            <p:cNvPr id="5" name="McK Confidential" hidden="1"/>
            <p:cNvSpPr txBox="1">
              <a:spLocks noChangeArrowheads="1"/>
            </p:cNvSpPr>
            <p:nvPr userDrawn="1"/>
          </p:nvSpPr>
          <p:spPr bwMode="auto">
            <a:xfrm>
              <a:off x="1663" y="1348"/>
              <a:ext cx="936" cy="10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defTabSz="699699" eaLnBrk="1" hangingPunct="1">
                <a:defRPr/>
              </a:pPr>
              <a:r>
                <a:rPr lang="en-US" altLang="en-US" sz="1071" baseline="0">
                  <a:solidFill>
                    <a:srgbClr val="000000"/>
                  </a:solidFill>
                </a:rPr>
                <a:t>CONFIDENTIAL</a:t>
              </a:r>
            </a:p>
          </p:txBody>
        </p:sp>
        <p:sp>
          <p:nvSpPr>
            <p:cNvPr id="6" name="McK Document" hidden="1"/>
            <p:cNvSpPr txBox="1">
              <a:spLocks noChangeArrowheads="1"/>
            </p:cNvSpPr>
            <p:nvPr userDrawn="1"/>
          </p:nvSpPr>
          <p:spPr bwMode="auto">
            <a:xfrm>
              <a:off x="1663" y="3081"/>
              <a:ext cx="3167" cy="10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defTabSz="699699" eaLnBrk="1" hangingPunct="1">
                <a:defRPr/>
              </a:pPr>
              <a:r>
                <a:rPr lang="en-US" altLang="en-US" sz="1071" baseline="0">
                  <a:solidFill>
                    <a:srgbClr val="000000"/>
                  </a:solidFill>
                </a:rPr>
                <a:t>Document</a:t>
              </a:r>
            </a:p>
          </p:txBody>
        </p:sp>
        <p:sp>
          <p:nvSpPr>
            <p:cNvPr id="7" name="McK Date" hidden="1"/>
            <p:cNvSpPr txBox="1">
              <a:spLocks noChangeArrowheads="1"/>
            </p:cNvSpPr>
            <p:nvPr userDrawn="1"/>
          </p:nvSpPr>
          <p:spPr bwMode="auto">
            <a:xfrm>
              <a:off x="1663" y="3216"/>
              <a:ext cx="3167" cy="102"/>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defTabSz="699699" eaLnBrk="1" hangingPunct="1">
                <a:defRPr/>
              </a:pPr>
              <a:r>
                <a:rPr lang="en-US" altLang="en-US" sz="1071" baseline="0">
                  <a:solidFill>
                    <a:srgbClr val="000000"/>
                  </a:solidFill>
                </a:rPr>
                <a:t>Date</a:t>
              </a:r>
            </a:p>
          </p:txBody>
        </p:sp>
        <p:sp>
          <p:nvSpPr>
            <p:cNvPr id="8" name="McK Disclaimer" hidden="1"/>
            <p:cNvSpPr>
              <a:spLocks noChangeArrowheads="1"/>
            </p:cNvSpPr>
            <p:nvPr userDrawn="1">
              <p:custDataLst>
                <p:tags r:id="rId1"/>
              </p:custDataLst>
            </p:nvPr>
          </p:nvSpPr>
          <p:spPr bwMode="auto">
            <a:xfrm>
              <a:off x="1663" y="3927"/>
              <a:ext cx="2303" cy="26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defTabSz="800100" eaLnBrk="0" hangingPunct="0">
                <a:defRPr sz="1600" baseline="30000">
                  <a:solidFill>
                    <a:schemeClr val="tx1"/>
                  </a:solidFill>
                  <a:latin typeface="Arial" charset="0"/>
                  <a:ea typeface="ＭＳ Ｐゴシック" charset="-128"/>
                </a:defRPr>
              </a:lvl1pPr>
              <a:lvl2pPr marL="742950" indent="-285750" defTabSz="800100" eaLnBrk="0" hangingPunct="0">
                <a:defRPr sz="1600" baseline="30000">
                  <a:solidFill>
                    <a:schemeClr val="tx1"/>
                  </a:solidFill>
                  <a:latin typeface="Arial" charset="0"/>
                  <a:ea typeface="ＭＳ Ｐゴシック" charset="-128"/>
                </a:defRPr>
              </a:lvl2pPr>
              <a:lvl3pPr marL="1143000" indent="-228600" defTabSz="800100" eaLnBrk="0" hangingPunct="0">
                <a:defRPr sz="1600" baseline="30000">
                  <a:solidFill>
                    <a:schemeClr val="tx1"/>
                  </a:solidFill>
                  <a:latin typeface="Arial" charset="0"/>
                  <a:ea typeface="ＭＳ Ｐゴシック" charset="-128"/>
                </a:defRPr>
              </a:lvl3pPr>
              <a:lvl4pPr marL="1600200" indent="-228600" defTabSz="800100" eaLnBrk="0" hangingPunct="0">
                <a:defRPr sz="1600" baseline="30000">
                  <a:solidFill>
                    <a:schemeClr val="tx1"/>
                  </a:solidFill>
                  <a:latin typeface="Arial" charset="0"/>
                  <a:ea typeface="ＭＳ Ｐゴシック" charset="-128"/>
                </a:defRPr>
              </a:lvl4pPr>
              <a:lvl5pPr marL="2057400" indent="-228600" defTabSz="800100" eaLnBrk="0" hangingPunct="0">
                <a:defRPr sz="1600" baseline="30000">
                  <a:solidFill>
                    <a:schemeClr val="tx1"/>
                  </a:solidFill>
                  <a:latin typeface="Arial" charset="0"/>
                  <a:ea typeface="ＭＳ Ｐゴシック" charset="-128"/>
                </a:defRPr>
              </a:lvl5pPr>
              <a:lvl6pPr marL="25146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a:defRPr/>
              </a:pPr>
              <a:r>
                <a:rPr lang="en-US" altLang="en-US" sz="689" baseline="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31747" name="Rectangle 3"/>
          <p:cNvSpPr>
            <a:spLocks noGrp="1" noChangeArrowheads="1"/>
          </p:cNvSpPr>
          <p:nvPr>
            <p:ph type="ctrTitle"/>
          </p:nvPr>
        </p:nvSpPr>
        <p:spPr>
          <a:xfrm>
            <a:off x="2693795" y="2756808"/>
            <a:ext cx="5130034" cy="282513"/>
          </a:xfrm>
        </p:spPr>
        <p:txBody>
          <a:bodyPr/>
          <a:lstStyle>
            <a:lvl1pPr>
              <a:defRPr sz="1836" b="0"/>
            </a:lvl1pPr>
          </a:lstStyle>
          <a:p>
            <a:pPr lvl="0"/>
            <a:r>
              <a:rPr lang="en-US" noProof="0"/>
              <a:t>Click to edit Master title style</a:t>
            </a:r>
          </a:p>
        </p:txBody>
      </p:sp>
      <p:sp>
        <p:nvSpPr>
          <p:cNvPr id="31748" name="Rectangle 4"/>
          <p:cNvSpPr>
            <a:spLocks noGrp="1" noChangeArrowheads="1"/>
          </p:cNvSpPr>
          <p:nvPr>
            <p:ph type="subTitle" idx="1"/>
          </p:nvPr>
        </p:nvSpPr>
        <p:spPr>
          <a:xfrm>
            <a:off x="2693795" y="3961897"/>
            <a:ext cx="5130034" cy="164789"/>
          </a:xfrm>
        </p:spPr>
        <p:txBody>
          <a:bodyPr/>
          <a:lstStyle>
            <a:lvl1pPr>
              <a:defRPr sz="1071"/>
            </a:lvl1pPr>
          </a:lstStyle>
          <a:p>
            <a:pPr lvl="0"/>
            <a:r>
              <a:rPr lang="en-US" noProof="0"/>
              <a:t>Click to edit Master subtitle style</a:t>
            </a:r>
          </a:p>
        </p:txBody>
      </p:sp>
    </p:spTree>
    <p:extLst>
      <p:ext uri="{BB962C8B-B14F-4D97-AF65-F5344CB8AC3E}">
        <p14:creationId xmlns:p14="http://schemas.microsoft.com/office/powerpoint/2010/main" val="375167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2D1E8B93-16D3-AD45-A7AA-C66165041D72}" type="slidenum">
              <a:rPr lang="en-US" altLang="en-US"/>
              <a:pPr>
                <a:defRPr/>
              </a:pPr>
              <a:t>‹Nº›</a:t>
            </a:fld>
            <a:endParaRPr lang="en-US" altLang="en-US"/>
          </a:p>
        </p:txBody>
      </p:sp>
    </p:spTree>
    <p:extLst>
      <p:ext uri="{BB962C8B-B14F-4D97-AF65-F5344CB8AC3E}">
        <p14:creationId xmlns:p14="http://schemas.microsoft.com/office/powerpoint/2010/main" val="220961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73" y="4407335"/>
            <a:ext cx="7771995" cy="471026"/>
          </a:xfrm>
        </p:spPr>
        <p:txBody>
          <a:bodyPr/>
          <a:lstStyle>
            <a:lvl1pPr algn="l">
              <a:defRPr sz="3061" b="1" cap="all"/>
            </a:lvl1pPr>
          </a:lstStyle>
          <a:p>
            <a:r>
              <a:rPr lang="en-US"/>
              <a:t>Click to edit Master title style</a:t>
            </a:r>
          </a:p>
        </p:txBody>
      </p:sp>
      <p:sp>
        <p:nvSpPr>
          <p:cNvPr id="3" name="Text Placeholder 2"/>
          <p:cNvSpPr>
            <a:spLocks noGrp="1"/>
          </p:cNvSpPr>
          <p:nvPr>
            <p:ph type="body" idx="1"/>
          </p:nvPr>
        </p:nvSpPr>
        <p:spPr>
          <a:xfrm>
            <a:off x="722473" y="4171894"/>
            <a:ext cx="7771995" cy="235449"/>
          </a:xfrm>
        </p:spPr>
        <p:txBody>
          <a:bodyPr anchor="b"/>
          <a:lstStyle>
            <a:lvl1pPr marL="0" indent="0">
              <a:buNone/>
              <a:defRPr sz="1530"/>
            </a:lvl1pPr>
            <a:lvl2pPr marL="349025" indent="0">
              <a:buNone/>
              <a:defRPr sz="1377"/>
            </a:lvl2pPr>
            <a:lvl3pPr marL="698069" indent="0">
              <a:buNone/>
              <a:defRPr sz="1224"/>
            </a:lvl3pPr>
            <a:lvl4pPr marL="1047104" indent="0">
              <a:buNone/>
              <a:defRPr sz="1071"/>
            </a:lvl4pPr>
            <a:lvl5pPr marL="1396138" indent="0">
              <a:buNone/>
              <a:defRPr sz="1071"/>
            </a:lvl5pPr>
            <a:lvl6pPr marL="1745173" indent="0">
              <a:buNone/>
              <a:defRPr sz="1071"/>
            </a:lvl6pPr>
            <a:lvl7pPr marL="2094206" indent="0">
              <a:buNone/>
              <a:defRPr sz="1071"/>
            </a:lvl7pPr>
            <a:lvl8pPr marL="2443240" indent="0">
              <a:buNone/>
              <a:defRPr sz="1071"/>
            </a:lvl8pPr>
            <a:lvl9pPr marL="2792276" indent="0">
              <a:buNone/>
              <a:defRPr sz="1071"/>
            </a:lvl9pPr>
          </a:lstStyle>
          <a:p>
            <a:pPr lvl="0"/>
            <a:r>
              <a:rPr lang="en-US"/>
              <a:t>Click to edit Master text styles</a:t>
            </a:r>
          </a:p>
        </p:txBody>
      </p:sp>
      <p:sp>
        <p:nvSpPr>
          <p:cNvPr id="4" name="pg num"/>
          <p:cNvSpPr>
            <a:spLocks noGrp="1" noChangeArrowheads="1"/>
          </p:cNvSpPr>
          <p:nvPr>
            <p:ph type="sldNum" sz="quarter" idx="10"/>
          </p:nvPr>
        </p:nvSpPr>
        <p:spPr>
          <a:ln/>
        </p:spPr>
        <p:txBody>
          <a:bodyPr/>
          <a:lstStyle>
            <a:lvl1pPr>
              <a:defRPr/>
            </a:lvl1pPr>
          </a:lstStyle>
          <a:p>
            <a:pPr>
              <a:defRPr/>
            </a:pPr>
            <a:fld id="{03814577-DD09-FB45-8AAE-654D3239B154}" type="slidenum">
              <a:rPr lang="en-US" altLang="en-US"/>
              <a:pPr>
                <a:defRPr/>
              </a:pPr>
              <a:t>‹Nº›</a:t>
            </a:fld>
            <a:endParaRPr lang="en-US" altLang="en-US"/>
          </a:p>
        </p:txBody>
      </p:sp>
    </p:spTree>
    <p:extLst>
      <p:ext uri="{BB962C8B-B14F-4D97-AF65-F5344CB8AC3E}">
        <p14:creationId xmlns:p14="http://schemas.microsoft.com/office/powerpoint/2010/main" val="372151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752" y="1299053"/>
            <a:ext cx="4318495" cy="1271567"/>
          </a:xfrm>
        </p:spPr>
        <p:txBody>
          <a:bodyPr/>
          <a:lstStyle>
            <a:lvl1pPr>
              <a:defRPr sz="2143"/>
            </a:lvl1pPr>
            <a:lvl2pPr>
              <a:defRPr sz="1836"/>
            </a:lvl2pPr>
            <a:lvl3pPr>
              <a:defRPr sz="1530"/>
            </a:lvl3pPr>
            <a:lvl4pPr>
              <a:defRPr sz="1377"/>
            </a:lvl4pPr>
            <a:lvl5pPr>
              <a:defRPr sz="1377"/>
            </a:lvl5pPr>
            <a:lvl6pPr>
              <a:defRPr sz="1377"/>
            </a:lvl6pPr>
            <a:lvl7pPr>
              <a:defRPr sz="1377"/>
            </a:lvl7pPr>
            <a:lvl8pPr>
              <a:defRPr sz="1377"/>
            </a:lvl8pPr>
            <a:lvl9pPr>
              <a:defRPr sz="13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728" y="1299053"/>
            <a:ext cx="4320114" cy="1271567"/>
          </a:xfrm>
        </p:spPr>
        <p:txBody>
          <a:bodyPr/>
          <a:lstStyle>
            <a:lvl1pPr>
              <a:defRPr sz="2143"/>
            </a:lvl1pPr>
            <a:lvl2pPr>
              <a:defRPr sz="1836"/>
            </a:lvl2pPr>
            <a:lvl3pPr>
              <a:defRPr sz="1530"/>
            </a:lvl3pPr>
            <a:lvl4pPr>
              <a:defRPr sz="1377"/>
            </a:lvl4pPr>
            <a:lvl5pPr>
              <a:defRPr sz="1377"/>
            </a:lvl5pPr>
            <a:lvl6pPr>
              <a:defRPr sz="1377"/>
            </a:lvl6pPr>
            <a:lvl7pPr>
              <a:defRPr sz="1377"/>
            </a:lvl7pPr>
            <a:lvl8pPr>
              <a:defRPr sz="1377"/>
            </a:lvl8pPr>
            <a:lvl9pPr>
              <a:defRPr sz="13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nvPr>
        </p:nvSpPr>
        <p:spPr>
          <a:ln/>
        </p:spPr>
        <p:txBody>
          <a:bodyPr/>
          <a:lstStyle>
            <a:lvl1pPr>
              <a:defRPr/>
            </a:lvl1pPr>
          </a:lstStyle>
          <a:p>
            <a:pPr>
              <a:defRPr/>
            </a:pPr>
            <a:fld id="{B4178E6F-AB39-3547-BFB1-B77B2DC238B1}" type="slidenum">
              <a:rPr lang="en-US" altLang="en-US"/>
              <a:pPr>
                <a:defRPr/>
              </a:pPr>
              <a:t>‹Nº›</a:t>
            </a:fld>
            <a:endParaRPr lang="en-US" altLang="en-US"/>
          </a:p>
        </p:txBody>
      </p:sp>
    </p:spTree>
    <p:extLst>
      <p:ext uri="{BB962C8B-B14F-4D97-AF65-F5344CB8AC3E}">
        <p14:creationId xmlns:p14="http://schemas.microsoft.com/office/powerpoint/2010/main" val="3054474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8"/>
            <a:ext cx="8230410" cy="22377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16" y="1892806"/>
            <a:ext cx="4039882" cy="282513"/>
          </a:xfrm>
        </p:spPr>
        <p:txBody>
          <a:bodyPr anchor="b"/>
          <a:lstStyle>
            <a:lvl1pPr marL="0" indent="0">
              <a:buNone/>
              <a:defRPr sz="1836" b="1"/>
            </a:lvl1pPr>
            <a:lvl2pPr marL="349025" indent="0">
              <a:buNone/>
              <a:defRPr sz="1530" b="1"/>
            </a:lvl2pPr>
            <a:lvl3pPr marL="698069" indent="0">
              <a:buNone/>
              <a:defRPr sz="1377" b="1"/>
            </a:lvl3pPr>
            <a:lvl4pPr marL="1047104" indent="0">
              <a:buNone/>
              <a:defRPr sz="1224" b="1"/>
            </a:lvl4pPr>
            <a:lvl5pPr marL="1396138" indent="0">
              <a:buNone/>
              <a:defRPr sz="1224" b="1"/>
            </a:lvl5pPr>
            <a:lvl6pPr marL="1745173" indent="0">
              <a:buNone/>
              <a:defRPr sz="1224" b="1"/>
            </a:lvl6pPr>
            <a:lvl7pPr marL="2094206" indent="0">
              <a:buNone/>
              <a:defRPr sz="1224" b="1"/>
            </a:lvl7pPr>
            <a:lvl8pPr marL="2443240" indent="0">
              <a:buNone/>
              <a:defRPr sz="1224" b="1"/>
            </a:lvl8pPr>
            <a:lvl9pPr marL="2792276" indent="0">
              <a:buNone/>
              <a:defRPr sz="1224" b="1"/>
            </a:lvl9pPr>
          </a:lstStyle>
          <a:p>
            <a:pPr lvl="0"/>
            <a:r>
              <a:rPr lang="en-US"/>
              <a:t>Click to edit Master text styles</a:t>
            </a:r>
          </a:p>
        </p:txBody>
      </p:sp>
      <p:sp>
        <p:nvSpPr>
          <p:cNvPr id="4" name="Content Placeholder 3"/>
          <p:cNvSpPr>
            <a:spLocks noGrp="1"/>
          </p:cNvSpPr>
          <p:nvPr>
            <p:ph sz="half" idx="2"/>
          </p:nvPr>
        </p:nvSpPr>
        <p:spPr>
          <a:xfrm>
            <a:off x="456816" y="2175319"/>
            <a:ext cx="4039882" cy="1106650"/>
          </a:xfrm>
        </p:spPr>
        <p:txBody>
          <a:bodyPr/>
          <a:lstStyle>
            <a:lvl1pPr>
              <a:defRPr sz="1836"/>
            </a:lvl1pPr>
            <a:lvl2pPr>
              <a:defRPr sz="1530"/>
            </a:lvl2pPr>
            <a:lvl3pPr>
              <a:defRPr sz="1377"/>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3" y="1892806"/>
            <a:ext cx="4041502" cy="282513"/>
          </a:xfrm>
        </p:spPr>
        <p:txBody>
          <a:bodyPr anchor="b"/>
          <a:lstStyle>
            <a:lvl1pPr marL="0" indent="0">
              <a:buNone/>
              <a:defRPr sz="1836" b="1"/>
            </a:lvl1pPr>
            <a:lvl2pPr marL="349025" indent="0">
              <a:buNone/>
              <a:defRPr sz="1530" b="1"/>
            </a:lvl2pPr>
            <a:lvl3pPr marL="698069" indent="0">
              <a:buNone/>
              <a:defRPr sz="1377" b="1"/>
            </a:lvl3pPr>
            <a:lvl4pPr marL="1047104" indent="0">
              <a:buNone/>
              <a:defRPr sz="1224" b="1"/>
            </a:lvl4pPr>
            <a:lvl5pPr marL="1396138" indent="0">
              <a:buNone/>
              <a:defRPr sz="1224" b="1"/>
            </a:lvl5pPr>
            <a:lvl6pPr marL="1745173" indent="0">
              <a:buNone/>
              <a:defRPr sz="1224" b="1"/>
            </a:lvl6pPr>
            <a:lvl7pPr marL="2094206" indent="0">
              <a:buNone/>
              <a:defRPr sz="1224" b="1"/>
            </a:lvl7pPr>
            <a:lvl8pPr marL="2443240" indent="0">
              <a:buNone/>
              <a:defRPr sz="1224" b="1"/>
            </a:lvl8pPr>
            <a:lvl9pPr marL="2792276" indent="0">
              <a:buNone/>
              <a:defRPr sz="1224" b="1"/>
            </a:lvl9pPr>
          </a:lstStyle>
          <a:p>
            <a:pPr lvl="0"/>
            <a:r>
              <a:rPr lang="en-US"/>
              <a:t>Click to edit Master text styles</a:t>
            </a:r>
          </a:p>
        </p:txBody>
      </p:sp>
      <p:sp>
        <p:nvSpPr>
          <p:cNvPr id="6" name="Content Placeholder 5"/>
          <p:cNvSpPr>
            <a:spLocks noGrp="1"/>
          </p:cNvSpPr>
          <p:nvPr>
            <p:ph sz="quarter" idx="4"/>
          </p:nvPr>
        </p:nvSpPr>
        <p:spPr>
          <a:xfrm>
            <a:off x="4645703" y="2175319"/>
            <a:ext cx="4041502" cy="1106650"/>
          </a:xfrm>
        </p:spPr>
        <p:txBody>
          <a:bodyPr/>
          <a:lstStyle>
            <a:lvl1pPr>
              <a:defRPr sz="1836"/>
            </a:lvl1pPr>
            <a:lvl2pPr>
              <a:defRPr sz="1530"/>
            </a:lvl2pPr>
            <a:lvl3pPr>
              <a:defRPr sz="1377"/>
            </a:lvl3pPr>
            <a:lvl4pPr>
              <a:defRPr sz="1224"/>
            </a:lvl4pPr>
            <a:lvl5pPr>
              <a:defRPr sz="1224"/>
            </a:lvl5pPr>
            <a:lvl6pPr>
              <a:defRPr sz="1224"/>
            </a:lvl6pPr>
            <a:lvl7pPr>
              <a:defRPr sz="1224"/>
            </a:lvl7pPr>
            <a:lvl8pPr>
              <a:defRPr sz="1224"/>
            </a:lvl8pPr>
            <a:lvl9pPr>
              <a:defRPr sz="12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nvPr>
        </p:nvSpPr>
        <p:spPr>
          <a:ln/>
        </p:spPr>
        <p:txBody>
          <a:bodyPr/>
          <a:lstStyle>
            <a:lvl1pPr>
              <a:defRPr/>
            </a:lvl1pPr>
          </a:lstStyle>
          <a:p>
            <a:pPr>
              <a:defRPr/>
            </a:pPr>
            <a:fld id="{BFC34681-144D-7A43-ABFB-45CD6E55D8A9}" type="slidenum">
              <a:rPr lang="en-US" altLang="en-US"/>
              <a:pPr>
                <a:defRPr/>
              </a:pPr>
              <a:t>‹Nº›</a:t>
            </a:fld>
            <a:endParaRPr lang="en-US" altLang="en-US"/>
          </a:p>
        </p:txBody>
      </p:sp>
    </p:spTree>
    <p:extLst>
      <p:ext uri="{BB962C8B-B14F-4D97-AF65-F5344CB8AC3E}">
        <p14:creationId xmlns:p14="http://schemas.microsoft.com/office/powerpoint/2010/main" val="1753911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nvPr>
        </p:nvSpPr>
        <p:spPr>
          <a:ln/>
        </p:spPr>
        <p:txBody>
          <a:bodyPr/>
          <a:lstStyle>
            <a:lvl1pPr>
              <a:defRPr/>
            </a:lvl1pPr>
          </a:lstStyle>
          <a:p>
            <a:pPr>
              <a:defRPr/>
            </a:pPr>
            <a:fld id="{547B46BF-2229-7943-90E9-BDDB583CCFA3}" type="slidenum">
              <a:rPr lang="en-US" altLang="en-US"/>
              <a:pPr>
                <a:defRPr/>
              </a:pPr>
              <a:t>‹Nº›</a:t>
            </a:fld>
            <a:endParaRPr lang="en-US" altLang="en-US"/>
          </a:p>
        </p:txBody>
      </p:sp>
    </p:spTree>
    <p:extLst>
      <p:ext uri="{BB962C8B-B14F-4D97-AF65-F5344CB8AC3E}">
        <p14:creationId xmlns:p14="http://schemas.microsoft.com/office/powerpoint/2010/main" val="223581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pPr>
              <a:defRPr/>
            </a:pPr>
            <a:fld id="{1878CA65-0908-884B-BE47-355D7E25A84F}" type="slidenum">
              <a:rPr lang="en-US" altLang="en-US"/>
              <a:pPr>
                <a:defRPr/>
              </a:pPr>
              <a:t>‹Nº›</a:t>
            </a:fld>
            <a:endParaRPr lang="en-US" altLang="en-US"/>
          </a:p>
        </p:txBody>
      </p:sp>
    </p:spTree>
    <p:extLst>
      <p:ext uri="{BB962C8B-B14F-4D97-AF65-F5344CB8AC3E}">
        <p14:creationId xmlns:p14="http://schemas.microsoft.com/office/powerpoint/2010/main" val="2866830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1199669"/>
            <a:ext cx="3008044" cy="235449"/>
          </a:xfrm>
        </p:spPr>
        <p:txBody>
          <a:bodyPr anchor="b"/>
          <a:lstStyle>
            <a:lvl1pPr algn="l">
              <a:defRPr sz="1530" b="1"/>
            </a:lvl1pPr>
          </a:lstStyle>
          <a:p>
            <a:r>
              <a:rPr lang="en-US"/>
              <a:t>Click to edit Master title style</a:t>
            </a:r>
          </a:p>
        </p:txBody>
      </p:sp>
      <p:sp>
        <p:nvSpPr>
          <p:cNvPr id="3" name="Content Placeholder 2"/>
          <p:cNvSpPr>
            <a:spLocks noGrp="1"/>
          </p:cNvSpPr>
          <p:nvPr>
            <p:ph idx="1"/>
          </p:nvPr>
        </p:nvSpPr>
        <p:spPr>
          <a:xfrm>
            <a:off x="3574989" y="273739"/>
            <a:ext cx="5112217" cy="1460080"/>
          </a:xfrm>
        </p:spPr>
        <p:txBody>
          <a:bodyPr/>
          <a:lstStyle>
            <a:lvl1pPr>
              <a:defRPr sz="2449"/>
            </a:lvl1pPr>
            <a:lvl2pPr>
              <a:defRPr sz="2143"/>
            </a:lvl2pPr>
            <a:lvl3pPr>
              <a:defRPr sz="1836"/>
            </a:lvl3pPr>
            <a:lvl4pPr>
              <a:defRPr sz="1530"/>
            </a:lvl4pPr>
            <a:lvl5pPr>
              <a:defRPr sz="1530"/>
            </a:lvl5pPr>
            <a:lvl6pPr>
              <a:defRPr sz="1530"/>
            </a:lvl6pPr>
            <a:lvl7pPr>
              <a:defRPr sz="1530"/>
            </a:lvl7pPr>
            <a:lvl8pPr>
              <a:defRPr sz="1530"/>
            </a:lvl8pPr>
            <a:lvl9pPr>
              <a:defRPr sz="15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5"/>
            <a:ext cx="3008044" cy="164789"/>
          </a:xfrm>
        </p:spPr>
        <p:txBody>
          <a:bodyPr/>
          <a:lstStyle>
            <a:lvl1pPr marL="0" indent="0">
              <a:buNone/>
              <a:defRPr sz="1071"/>
            </a:lvl1pPr>
            <a:lvl2pPr marL="349025" indent="0">
              <a:buNone/>
              <a:defRPr sz="918"/>
            </a:lvl2pPr>
            <a:lvl3pPr marL="698069" indent="0">
              <a:buNone/>
              <a:defRPr sz="765"/>
            </a:lvl3pPr>
            <a:lvl4pPr marL="1047104" indent="0">
              <a:buNone/>
              <a:defRPr sz="689"/>
            </a:lvl4pPr>
            <a:lvl5pPr marL="1396138" indent="0">
              <a:buNone/>
              <a:defRPr sz="689"/>
            </a:lvl5pPr>
            <a:lvl6pPr marL="1745173" indent="0">
              <a:buNone/>
              <a:defRPr sz="689"/>
            </a:lvl6pPr>
            <a:lvl7pPr marL="2094206" indent="0">
              <a:buNone/>
              <a:defRPr sz="689"/>
            </a:lvl7pPr>
            <a:lvl8pPr marL="2443240" indent="0">
              <a:buNone/>
              <a:defRPr sz="689"/>
            </a:lvl8pPr>
            <a:lvl9pPr marL="2792276" indent="0">
              <a:buNone/>
              <a:defRPr sz="689"/>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D79AA1EC-9A79-A24A-B5C6-98BA494F5AAF}" type="slidenum">
              <a:rPr lang="en-US" altLang="en-US"/>
              <a:pPr>
                <a:defRPr/>
              </a:pPr>
              <a:t>‹Nº›</a:t>
            </a:fld>
            <a:endParaRPr lang="en-US" altLang="en-US"/>
          </a:p>
        </p:txBody>
      </p:sp>
    </p:spTree>
    <p:extLst>
      <p:ext uri="{BB962C8B-B14F-4D97-AF65-F5344CB8AC3E}">
        <p14:creationId xmlns:p14="http://schemas.microsoft.com/office/powerpoint/2010/main" val="755226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132390"/>
            <a:ext cx="5486400" cy="235449"/>
          </a:xfrm>
        </p:spPr>
        <p:txBody>
          <a:bodyPr anchor="b"/>
          <a:lstStyle>
            <a:lvl1pPr algn="l">
              <a:defRPr sz="1530" b="1"/>
            </a:lvl1pPr>
          </a:lstStyle>
          <a:p>
            <a:r>
              <a:rPr lang="en-US"/>
              <a:t>Click to edit Master title style</a:t>
            </a:r>
          </a:p>
        </p:txBody>
      </p:sp>
      <p:sp>
        <p:nvSpPr>
          <p:cNvPr id="3" name="Picture Placeholder 2"/>
          <p:cNvSpPr>
            <a:spLocks noGrp="1"/>
          </p:cNvSpPr>
          <p:nvPr>
            <p:ph type="pic" idx="1"/>
          </p:nvPr>
        </p:nvSpPr>
        <p:spPr>
          <a:xfrm>
            <a:off x="1791544" y="612287"/>
            <a:ext cx="5486400" cy="376898"/>
          </a:xfrm>
        </p:spPr>
        <p:txBody>
          <a:bodyPr/>
          <a:lstStyle>
            <a:lvl1pPr marL="0" indent="0">
              <a:buNone/>
              <a:defRPr sz="2449"/>
            </a:lvl1pPr>
            <a:lvl2pPr marL="349025" indent="0">
              <a:buNone/>
              <a:defRPr sz="2143"/>
            </a:lvl2pPr>
            <a:lvl3pPr marL="698069" indent="0">
              <a:buNone/>
              <a:defRPr sz="1836"/>
            </a:lvl3pPr>
            <a:lvl4pPr marL="1047104" indent="0">
              <a:buNone/>
              <a:defRPr sz="1530"/>
            </a:lvl4pPr>
            <a:lvl5pPr marL="1396138" indent="0">
              <a:buNone/>
              <a:defRPr sz="1530"/>
            </a:lvl5pPr>
            <a:lvl6pPr marL="1745173" indent="0">
              <a:buNone/>
              <a:defRPr sz="1530"/>
            </a:lvl6pPr>
            <a:lvl7pPr marL="2094206" indent="0">
              <a:buNone/>
              <a:defRPr sz="1530"/>
            </a:lvl7pPr>
            <a:lvl8pPr marL="2443240" indent="0">
              <a:buNone/>
              <a:defRPr sz="1530"/>
            </a:lvl8pPr>
            <a:lvl9pPr marL="2792276" indent="0">
              <a:buNone/>
              <a:defRPr sz="1530"/>
            </a:lvl9pPr>
          </a:lstStyle>
          <a:p>
            <a:pPr lvl="0"/>
            <a:endParaRPr lang="en-US" noProof="0"/>
          </a:p>
        </p:txBody>
      </p:sp>
      <p:sp>
        <p:nvSpPr>
          <p:cNvPr id="4" name="Text Placeholder 3"/>
          <p:cNvSpPr>
            <a:spLocks noGrp="1"/>
          </p:cNvSpPr>
          <p:nvPr>
            <p:ph type="body" sz="half" idx="2"/>
          </p:nvPr>
        </p:nvSpPr>
        <p:spPr>
          <a:xfrm>
            <a:off x="1791544" y="5367835"/>
            <a:ext cx="5486400" cy="164789"/>
          </a:xfrm>
        </p:spPr>
        <p:txBody>
          <a:bodyPr/>
          <a:lstStyle>
            <a:lvl1pPr marL="0" indent="0">
              <a:buNone/>
              <a:defRPr sz="1071"/>
            </a:lvl1pPr>
            <a:lvl2pPr marL="349025" indent="0">
              <a:buNone/>
              <a:defRPr sz="918"/>
            </a:lvl2pPr>
            <a:lvl3pPr marL="698069" indent="0">
              <a:buNone/>
              <a:defRPr sz="765"/>
            </a:lvl3pPr>
            <a:lvl4pPr marL="1047104" indent="0">
              <a:buNone/>
              <a:defRPr sz="689"/>
            </a:lvl4pPr>
            <a:lvl5pPr marL="1396138" indent="0">
              <a:buNone/>
              <a:defRPr sz="689"/>
            </a:lvl5pPr>
            <a:lvl6pPr marL="1745173" indent="0">
              <a:buNone/>
              <a:defRPr sz="689"/>
            </a:lvl6pPr>
            <a:lvl7pPr marL="2094206" indent="0">
              <a:buNone/>
              <a:defRPr sz="689"/>
            </a:lvl7pPr>
            <a:lvl8pPr marL="2443240" indent="0">
              <a:buNone/>
              <a:defRPr sz="689"/>
            </a:lvl8pPr>
            <a:lvl9pPr marL="2792276" indent="0">
              <a:buNone/>
              <a:defRPr sz="689"/>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250D4B0B-DC19-A844-A52E-6CC17086255B}" type="slidenum">
              <a:rPr lang="en-US" altLang="en-US"/>
              <a:pPr>
                <a:defRPr/>
              </a:pPr>
              <a:t>‹Nº›</a:t>
            </a:fld>
            <a:endParaRPr lang="en-US" altLang="en-US"/>
          </a:p>
        </p:txBody>
      </p:sp>
    </p:spTree>
    <p:extLst>
      <p:ext uri="{BB962C8B-B14F-4D97-AF65-F5344CB8AC3E}">
        <p14:creationId xmlns:p14="http://schemas.microsoft.com/office/powerpoint/2010/main" val="38909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5"/>
            <a:ext cx="8229600" cy="4525433"/>
          </a:xfrm>
          <a:prstGeom prst="rect">
            <a:avLst/>
          </a:prstGeom>
        </p:spPr>
        <p:txBody>
          <a:bodyPr rtlCol="0">
            <a:normAutofit/>
          </a:bodyPr>
          <a:lstStyle>
            <a:lvl1pPr>
              <a:defRPr sz="2800">
                <a:latin typeface="+mj-lt"/>
                <a:cs typeface="HelveticaNeueLT Std"/>
              </a:defRPr>
            </a:lvl1pPr>
            <a:lvl2pPr>
              <a:defRPr sz="2400">
                <a:latin typeface="+mj-lt"/>
                <a:cs typeface="HelveticaNeueLT Std"/>
              </a:defRPr>
            </a:lvl2pPr>
            <a:lvl3pPr>
              <a:defRPr sz="2000">
                <a:latin typeface="+mj-lt"/>
                <a:cs typeface="HelveticaNeueLT Std"/>
              </a:defRPr>
            </a:lvl3pPr>
            <a:lvl4pPr>
              <a:defRPr sz="1800">
                <a:latin typeface="+mj-lt"/>
                <a:cs typeface="HelveticaNeueLT Std"/>
              </a:defRPr>
            </a:lvl4pPr>
            <a:lvl5pPr>
              <a:defRPr sz="1800">
                <a:latin typeface="+mj-lt"/>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lvl1pPr>
              <a:defRPr sz="2400"/>
            </a:lvl1pPr>
          </a:lstStyle>
          <a:p>
            <a:r>
              <a:rPr lang="en-US" dirty="0"/>
              <a:t>Click to edit Master title style</a:t>
            </a:r>
          </a:p>
        </p:txBody>
      </p:sp>
    </p:spTree>
    <p:extLst>
      <p:ext uri="{BB962C8B-B14F-4D97-AF65-F5344CB8AC3E}">
        <p14:creationId xmlns:p14="http://schemas.microsoft.com/office/powerpoint/2010/main" val="78469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7600158" y="1299051"/>
            <a:ext cx="1318694"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19EB2FA4-230C-2344-B475-99051EC52916}" type="slidenum">
              <a:rPr lang="en-US" altLang="en-US"/>
              <a:pPr>
                <a:defRPr/>
              </a:pPr>
              <a:t>‹Nº›</a:t>
            </a:fld>
            <a:endParaRPr lang="en-US" altLang="en-US"/>
          </a:p>
        </p:txBody>
      </p:sp>
    </p:spTree>
    <p:extLst>
      <p:ext uri="{BB962C8B-B14F-4D97-AF65-F5344CB8AC3E}">
        <p14:creationId xmlns:p14="http://schemas.microsoft.com/office/powerpoint/2010/main" val="284609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1309" y="234875"/>
            <a:ext cx="447558" cy="23113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3312" y="234875"/>
            <a:ext cx="941925" cy="23113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74351B66-C823-0F4C-A916-6CD51C3BAB8E}" type="slidenum">
              <a:rPr lang="en-US" altLang="en-US"/>
              <a:pPr>
                <a:defRPr/>
              </a:pPr>
              <a:t>‹Nº›</a:t>
            </a:fld>
            <a:endParaRPr lang="en-US" altLang="en-US"/>
          </a:p>
        </p:txBody>
      </p:sp>
    </p:spTree>
    <p:extLst>
      <p:ext uri="{BB962C8B-B14F-4D97-AF65-F5344CB8AC3E}">
        <p14:creationId xmlns:p14="http://schemas.microsoft.com/office/powerpoint/2010/main" val="3292228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08922"/>
            <a:ext cx="7668344" cy="223779"/>
          </a:xfrm>
        </p:spPr>
        <p:txBody>
          <a:bodyPr/>
          <a:lstStyle>
            <a:lvl1pPr>
              <a:defRPr>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78837357"/>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userDrawn="1"/>
        </p:nvGrpSpPr>
        <p:grpSpPr bwMode="auto">
          <a:xfrm>
            <a:off x="2693795" y="2183416"/>
            <a:ext cx="5130034" cy="4601696"/>
            <a:chOff x="1663" y="1348"/>
            <a:chExt cx="3167" cy="2841"/>
          </a:xfrm>
        </p:grpSpPr>
        <p:sp>
          <p:nvSpPr>
            <p:cNvPr id="5" name="McK Confidential" hidden="1"/>
            <p:cNvSpPr txBox="1">
              <a:spLocks noChangeArrowheads="1"/>
            </p:cNvSpPr>
            <p:nvPr userDrawn="1"/>
          </p:nvSpPr>
          <p:spPr bwMode="auto">
            <a:xfrm>
              <a:off x="1663" y="1348"/>
              <a:ext cx="936" cy="1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428" baseline="0"/>
                <a:t>CONFIDENTIAL</a:t>
              </a:r>
            </a:p>
          </p:txBody>
        </p:sp>
        <p:sp>
          <p:nvSpPr>
            <p:cNvPr id="6" name="McK Document" hidden="1"/>
            <p:cNvSpPr txBox="1">
              <a:spLocks noChangeArrowheads="1"/>
            </p:cNvSpPr>
            <p:nvPr userDrawn="1"/>
          </p:nvSpPr>
          <p:spPr bwMode="auto">
            <a:xfrm>
              <a:off x="1663" y="3045"/>
              <a:ext cx="3167" cy="138"/>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428" baseline="0"/>
                <a:t>Document</a:t>
              </a:r>
            </a:p>
          </p:txBody>
        </p:sp>
        <p:sp>
          <p:nvSpPr>
            <p:cNvPr id="7" name="McK Date" hidden="1"/>
            <p:cNvSpPr txBox="1">
              <a:spLocks noChangeArrowheads="1"/>
            </p:cNvSpPr>
            <p:nvPr userDrawn="1"/>
          </p:nvSpPr>
          <p:spPr bwMode="auto">
            <a:xfrm>
              <a:off x="1663" y="3216"/>
              <a:ext cx="3167" cy="1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eaLnBrk="0" hangingPunct="0">
                <a:defRPr sz="1600" baseline="30000">
                  <a:solidFill>
                    <a:schemeClr val="tx1"/>
                  </a:solidFill>
                  <a:latin typeface="Arial" charset="0"/>
                  <a:ea typeface="ＭＳ Ｐゴシック" charset="-128"/>
                </a:defRPr>
              </a:lvl1pPr>
              <a:lvl2pPr marL="742950" indent="-285750" eaLnBrk="0" hangingPunct="0">
                <a:defRPr sz="1600" baseline="30000">
                  <a:solidFill>
                    <a:schemeClr val="tx1"/>
                  </a:solidFill>
                  <a:latin typeface="Arial" charset="0"/>
                  <a:ea typeface="ＭＳ Ｐゴシック" charset="-128"/>
                </a:defRPr>
              </a:lvl2pPr>
              <a:lvl3pPr marL="1143000" indent="-228600" eaLnBrk="0" hangingPunct="0">
                <a:defRPr sz="1600" baseline="30000">
                  <a:solidFill>
                    <a:schemeClr val="tx1"/>
                  </a:solidFill>
                  <a:latin typeface="Arial" charset="0"/>
                  <a:ea typeface="ＭＳ Ｐゴシック" charset="-128"/>
                </a:defRPr>
              </a:lvl3pPr>
              <a:lvl4pPr marL="1600200" indent="-228600" eaLnBrk="0" hangingPunct="0">
                <a:defRPr sz="1600" baseline="30000">
                  <a:solidFill>
                    <a:schemeClr val="tx1"/>
                  </a:solidFill>
                  <a:latin typeface="Arial" charset="0"/>
                  <a:ea typeface="ＭＳ Ｐゴシック" charset="-128"/>
                </a:defRPr>
              </a:lvl4pPr>
              <a:lvl5pPr marL="2057400" indent="-228600" eaLnBrk="0" hangingPunct="0">
                <a:defRPr sz="1600" baseline="30000">
                  <a:solidFill>
                    <a:schemeClr val="tx1"/>
                  </a:solidFill>
                  <a:latin typeface="Arial" charset="0"/>
                  <a:ea typeface="ＭＳ Ｐゴシック" charset="-128"/>
                </a:defRPr>
              </a:lvl5pPr>
              <a:lvl6pPr marL="25146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428" baseline="0"/>
                <a:t>Date</a:t>
              </a:r>
            </a:p>
          </p:txBody>
        </p:sp>
        <p:sp>
          <p:nvSpPr>
            <p:cNvPr id="8" name="McK Disclaimer" hidden="1"/>
            <p:cNvSpPr>
              <a:spLocks noChangeArrowheads="1"/>
            </p:cNvSpPr>
            <p:nvPr userDrawn="1">
              <p:custDataLst>
                <p:tags r:id="rId1"/>
              </p:custDataLst>
            </p:nvPr>
          </p:nvSpPr>
          <p:spPr bwMode="auto">
            <a:xfrm>
              <a:off x="1663" y="3744"/>
              <a:ext cx="2303" cy="445"/>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defTabSz="800100" eaLnBrk="0" hangingPunct="0">
                <a:defRPr sz="1600" baseline="30000">
                  <a:solidFill>
                    <a:schemeClr val="tx1"/>
                  </a:solidFill>
                  <a:latin typeface="Arial" charset="0"/>
                  <a:ea typeface="ＭＳ Ｐゴシック" charset="-128"/>
                </a:defRPr>
              </a:lvl1pPr>
              <a:lvl2pPr marL="742950" indent="-285750" defTabSz="800100" eaLnBrk="0" hangingPunct="0">
                <a:defRPr sz="1600" baseline="30000">
                  <a:solidFill>
                    <a:schemeClr val="tx1"/>
                  </a:solidFill>
                  <a:latin typeface="Arial" charset="0"/>
                  <a:ea typeface="ＭＳ Ｐゴシック" charset="-128"/>
                </a:defRPr>
              </a:lvl2pPr>
              <a:lvl3pPr marL="1143000" indent="-228600" defTabSz="800100" eaLnBrk="0" hangingPunct="0">
                <a:defRPr sz="1600" baseline="30000">
                  <a:solidFill>
                    <a:schemeClr val="tx1"/>
                  </a:solidFill>
                  <a:latin typeface="Arial" charset="0"/>
                  <a:ea typeface="ＭＳ Ｐゴシック" charset="-128"/>
                </a:defRPr>
              </a:lvl3pPr>
              <a:lvl4pPr marL="1600200" indent="-228600" defTabSz="800100" eaLnBrk="0" hangingPunct="0">
                <a:defRPr sz="1600" baseline="30000">
                  <a:solidFill>
                    <a:schemeClr val="tx1"/>
                  </a:solidFill>
                  <a:latin typeface="Arial" charset="0"/>
                  <a:ea typeface="ＭＳ Ｐゴシック" charset="-128"/>
                </a:defRPr>
              </a:lvl4pPr>
              <a:lvl5pPr marL="2057400" indent="-228600" defTabSz="800100" eaLnBrk="0" hangingPunct="0">
                <a:defRPr sz="1600" baseline="30000">
                  <a:solidFill>
                    <a:schemeClr val="tx1"/>
                  </a:solidFill>
                  <a:latin typeface="Arial" charset="0"/>
                  <a:ea typeface="ＭＳ Ｐゴシック" charset="-128"/>
                </a:defRPr>
              </a:lvl5pPr>
              <a:lvl6pPr marL="25146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0010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a:defRPr/>
              </a:pPr>
              <a:r>
                <a:rPr lang="en-US" altLang="en-US" sz="918" baseline="0"/>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31747" name="Rectangle 3"/>
          <p:cNvSpPr>
            <a:spLocks noGrp="1" noChangeArrowheads="1"/>
          </p:cNvSpPr>
          <p:nvPr>
            <p:ph type="ctrTitle"/>
          </p:nvPr>
        </p:nvSpPr>
        <p:spPr>
          <a:xfrm>
            <a:off x="2693795" y="2756807"/>
            <a:ext cx="5130034" cy="376834"/>
          </a:xfrm>
        </p:spPr>
        <p:txBody>
          <a:bodyPr/>
          <a:lstStyle>
            <a:lvl1pPr>
              <a:defRPr sz="2449" b="0"/>
            </a:lvl1pPr>
          </a:lstStyle>
          <a:p>
            <a:pPr lvl="0"/>
            <a:r>
              <a:rPr lang="en-US" noProof="0"/>
              <a:t>Click to edit Master title style</a:t>
            </a:r>
          </a:p>
        </p:txBody>
      </p:sp>
      <p:sp>
        <p:nvSpPr>
          <p:cNvPr id="31748" name="Rectangle 4"/>
          <p:cNvSpPr>
            <a:spLocks noGrp="1" noChangeArrowheads="1"/>
          </p:cNvSpPr>
          <p:nvPr>
            <p:ph type="subTitle" idx="1"/>
          </p:nvPr>
        </p:nvSpPr>
        <p:spPr>
          <a:xfrm>
            <a:off x="2693795" y="3961896"/>
            <a:ext cx="5130034" cy="219820"/>
          </a:xfrm>
        </p:spPr>
        <p:txBody>
          <a:bodyPr/>
          <a:lstStyle>
            <a:lvl1pPr>
              <a:defRPr sz="1428"/>
            </a:lvl1pPr>
          </a:lstStyle>
          <a:p>
            <a:pPr lvl="0"/>
            <a:r>
              <a:rPr lang="en-US" noProof="0"/>
              <a:t>Click to edit Master subtitle style</a:t>
            </a:r>
          </a:p>
        </p:txBody>
      </p:sp>
    </p:spTree>
    <p:extLst>
      <p:ext uri="{BB962C8B-B14F-4D97-AF65-F5344CB8AC3E}">
        <p14:creationId xmlns:p14="http://schemas.microsoft.com/office/powerpoint/2010/main" val="37882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C7961B5A-1411-5D4E-9BE2-9083ADE9185F}" type="slidenum">
              <a:rPr lang="en-US" altLang="en-US"/>
              <a:pPr>
                <a:defRPr/>
              </a:pPr>
              <a:t>‹Nº›</a:t>
            </a:fld>
            <a:endParaRPr lang="en-US" altLang="en-US"/>
          </a:p>
        </p:txBody>
      </p:sp>
    </p:spTree>
    <p:extLst>
      <p:ext uri="{BB962C8B-B14F-4D97-AF65-F5344CB8AC3E}">
        <p14:creationId xmlns:p14="http://schemas.microsoft.com/office/powerpoint/2010/main" val="3543169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72" y="4407334"/>
            <a:ext cx="7771995" cy="1261884"/>
          </a:xfrm>
        </p:spPr>
        <p:txBody>
          <a:bodyPr/>
          <a:lstStyle>
            <a:lvl1pPr algn="l">
              <a:defRPr sz="4081" b="1" cap="all"/>
            </a:lvl1pPr>
          </a:lstStyle>
          <a:p>
            <a:r>
              <a:rPr lang="en-US"/>
              <a:t>Click to edit Master title style</a:t>
            </a:r>
          </a:p>
        </p:txBody>
      </p:sp>
      <p:sp>
        <p:nvSpPr>
          <p:cNvPr id="3" name="Text Placeholder 2"/>
          <p:cNvSpPr>
            <a:spLocks noGrp="1"/>
          </p:cNvSpPr>
          <p:nvPr>
            <p:ph type="body" idx="1"/>
          </p:nvPr>
        </p:nvSpPr>
        <p:spPr>
          <a:xfrm>
            <a:off x="722472" y="4093314"/>
            <a:ext cx="7771995" cy="314028"/>
          </a:xfrm>
        </p:spPr>
        <p:txBody>
          <a:bodyPr anchor="b"/>
          <a:lstStyle>
            <a:lvl1pPr marL="0" indent="0">
              <a:buNone/>
              <a:defRPr sz="2041"/>
            </a:lvl1pPr>
            <a:lvl2pPr marL="465381" indent="0">
              <a:buNone/>
              <a:defRPr sz="1837"/>
            </a:lvl2pPr>
            <a:lvl3pPr marL="930789" indent="0">
              <a:buNone/>
              <a:defRPr sz="1632"/>
            </a:lvl3pPr>
            <a:lvl4pPr marL="1396185" indent="0">
              <a:buNone/>
              <a:defRPr sz="1428"/>
            </a:lvl4pPr>
            <a:lvl5pPr marL="1861578" indent="0">
              <a:buNone/>
              <a:defRPr sz="1428"/>
            </a:lvl5pPr>
            <a:lvl6pPr marL="2326974" indent="0">
              <a:buNone/>
              <a:defRPr sz="1428"/>
            </a:lvl6pPr>
            <a:lvl7pPr marL="2792366" indent="0">
              <a:buNone/>
              <a:defRPr sz="1428"/>
            </a:lvl7pPr>
            <a:lvl8pPr marL="3257760" indent="0">
              <a:buNone/>
              <a:defRPr sz="1428"/>
            </a:lvl8pPr>
            <a:lvl9pPr marL="3723156" indent="0">
              <a:buNone/>
              <a:defRPr sz="1428"/>
            </a:lvl9pPr>
          </a:lstStyle>
          <a:p>
            <a:pPr lvl="0"/>
            <a:r>
              <a:rPr lang="en-US"/>
              <a:t>Click to edit Master text styles</a:t>
            </a:r>
          </a:p>
        </p:txBody>
      </p:sp>
      <p:sp>
        <p:nvSpPr>
          <p:cNvPr id="4" name="pg num"/>
          <p:cNvSpPr>
            <a:spLocks noGrp="1" noChangeArrowheads="1"/>
          </p:cNvSpPr>
          <p:nvPr>
            <p:ph type="sldNum" sz="quarter" idx="10"/>
          </p:nvPr>
        </p:nvSpPr>
        <p:spPr>
          <a:ln/>
        </p:spPr>
        <p:txBody>
          <a:bodyPr/>
          <a:lstStyle>
            <a:lvl1pPr>
              <a:defRPr/>
            </a:lvl1pPr>
          </a:lstStyle>
          <a:p>
            <a:pPr>
              <a:defRPr/>
            </a:pPr>
            <a:fld id="{B64BE396-8657-DA47-8EAA-FFB1A311E4E9}" type="slidenum">
              <a:rPr lang="en-US" altLang="en-US"/>
              <a:pPr>
                <a:defRPr/>
              </a:pPr>
              <a:t>‹Nº›</a:t>
            </a:fld>
            <a:endParaRPr lang="en-US" altLang="en-US"/>
          </a:p>
        </p:txBody>
      </p:sp>
    </p:spTree>
    <p:extLst>
      <p:ext uri="{BB962C8B-B14F-4D97-AF65-F5344CB8AC3E}">
        <p14:creationId xmlns:p14="http://schemas.microsoft.com/office/powerpoint/2010/main" val="141905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751" y="1299052"/>
            <a:ext cx="4318495" cy="2123658"/>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728" y="1299052"/>
            <a:ext cx="4320114" cy="2123658"/>
          </a:xfrm>
        </p:spPr>
        <p:txBody>
          <a:bodyPr/>
          <a:lstStyle>
            <a:lvl1pPr>
              <a:defRPr sz="2857"/>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nvPr>
        </p:nvSpPr>
        <p:spPr>
          <a:ln/>
        </p:spPr>
        <p:txBody>
          <a:bodyPr/>
          <a:lstStyle>
            <a:lvl1pPr>
              <a:defRPr/>
            </a:lvl1pPr>
          </a:lstStyle>
          <a:p>
            <a:pPr>
              <a:defRPr/>
            </a:pPr>
            <a:fld id="{7946C386-3B65-F747-B4D0-1DCED1B6C43C}" type="slidenum">
              <a:rPr lang="en-US" altLang="en-US"/>
              <a:pPr>
                <a:defRPr/>
              </a:pPr>
              <a:t>‹Nº›</a:t>
            </a:fld>
            <a:endParaRPr lang="en-US" altLang="en-US"/>
          </a:p>
        </p:txBody>
      </p:sp>
    </p:spTree>
    <p:extLst>
      <p:ext uri="{BB962C8B-B14F-4D97-AF65-F5344CB8AC3E}">
        <p14:creationId xmlns:p14="http://schemas.microsoft.com/office/powerpoint/2010/main" val="1900829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77"/>
            <a:ext cx="8230410" cy="2983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16" y="1421651"/>
            <a:ext cx="4039882" cy="753668"/>
          </a:xfrm>
        </p:spPr>
        <p:txBody>
          <a:bodyPr anchor="b"/>
          <a:lstStyle>
            <a:lvl1pPr marL="0" indent="0">
              <a:buNone/>
              <a:defRPr sz="2449" b="1"/>
            </a:lvl1pPr>
            <a:lvl2pPr marL="465381" indent="0">
              <a:buNone/>
              <a:defRPr sz="2041" b="1"/>
            </a:lvl2pPr>
            <a:lvl3pPr marL="930789" indent="0">
              <a:buNone/>
              <a:defRPr sz="1837" b="1"/>
            </a:lvl3pPr>
            <a:lvl4pPr marL="1396185" indent="0">
              <a:buNone/>
              <a:defRPr sz="1632" b="1"/>
            </a:lvl4pPr>
            <a:lvl5pPr marL="1861578" indent="0">
              <a:buNone/>
              <a:defRPr sz="1632" b="1"/>
            </a:lvl5pPr>
            <a:lvl6pPr marL="2326974" indent="0">
              <a:buNone/>
              <a:defRPr sz="1632" b="1"/>
            </a:lvl6pPr>
            <a:lvl7pPr marL="2792366" indent="0">
              <a:buNone/>
              <a:defRPr sz="1632" b="1"/>
            </a:lvl7pPr>
            <a:lvl8pPr marL="3257760" indent="0">
              <a:buNone/>
              <a:defRPr sz="1632" b="1"/>
            </a:lvl8pPr>
            <a:lvl9pPr marL="3723156" indent="0">
              <a:buNone/>
              <a:defRPr sz="1632" b="1"/>
            </a:lvl9pPr>
          </a:lstStyle>
          <a:p>
            <a:pPr lvl="0"/>
            <a:r>
              <a:rPr lang="en-US"/>
              <a:t>Click to edit Master text styles</a:t>
            </a:r>
          </a:p>
        </p:txBody>
      </p:sp>
      <p:sp>
        <p:nvSpPr>
          <p:cNvPr id="4" name="Content Placeholder 3"/>
          <p:cNvSpPr>
            <a:spLocks noGrp="1"/>
          </p:cNvSpPr>
          <p:nvPr>
            <p:ph sz="half" idx="2"/>
          </p:nvPr>
        </p:nvSpPr>
        <p:spPr>
          <a:xfrm>
            <a:off x="456816" y="2175318"/>
            <a:ext cx="4039882" cy="1852766"/>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703" y="1421651"/>
            <a:ext cx="4041502" cy="753668"/>
          </a:xfrm>
        </p:spPr>
        <p:txBody>
          <a:bodyPr anchor="b"/>
          <a:lstStyle>
            <a:lvl1pPr marL="0" indent="0">
              <a:buNone/>
              <a:defRPr sz="2449" b="1"/>
            </a:lvl1pPr>
            <a:lvl2pPr marL="465381" indent="0">
              <a:buNone/>
              <a:defRPr sz="2041" b="1"/>
            </a:lvl2pPr>
            <a:lvl3pPr marL="930789" indent="0">
              <a:buNone/>
              <a:defRPr sz="1837" b="1"/>
            </a:lvl3pPr>
            <a:lvl4pPr marL="1396185" indent="0">
              <a:buNone/>
              <a:defRPr sz="1632" b="1"/>
            </a:lvl4pPr>
            <a:lvl5pPr marL="1861578" indent="0">
              <a:buNone/>
              <a:defRPr sz="1632" b="1"/>
            </a:lvl5pPr>
            <a:lvl6pPr marL="2326974" indent="0">
              <a:buNone/>
              <a:defRPr sz="1632" b="1"/>
            </a:lvl6pPr>
            <a:lvl7pPr marL="2792366" indent="0">
              <a:buNone/>
              <a:defRPr sz="1632" b="1"/>
            </a:lvl7pPr>
            <a:lvl8pPr marL="3257760" indent="0">
              <a:buNone/>
              <a:defRPr sz="1632" b="1"/>
            </a:lvl8pPr>
            <a:lvl9pPr marL="3723156" indent="0">
              <a:buNone/>
              <a:defRPr sz="1632" b="1"/>
            </a:lvl9pPr>
          </a:lstStyle>
          <a:p>
            <a:pPr lvl="0"/>
            <a:r>
              <a:rPr lang="en-US"/>
              <a:t>Click to edit Master text styles</a:t>
            </a:r>
          </a:p>
        </p:txBody>
      </p:sp>
      <p:sp>
        <p:nvSpPr>
          <p:cNvPr id="6" name="Content Placeholder 5"/>
          <p:cNvSpPr>
            <a:spLocks noGrp="1"/>
          </p:cNvSpPr>
          <p:nvPr>
            <p:ph sz="quarter" idx="4"/>
          </p:nvPr>
        </p:nvSpPr>
        <p:spPr>
          <a:xfrm>
            <a:off x="4645703" y="2175318"/>
            <a:ext cx="4041502" cy="1852766"/>
          </a:xfr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g num"/>
          <p:cNvSpPr>
            <a:spLocks noGrp="1" noChangeArrowheads="1"/>
          </p:cNvSpPr>
          <p:nvPr>
            <p:ph type="sldNum" sz="quarter" idx="10"/>
          </p:nvPr>
        </p:nvSpPr>
        <p:spPr>
          <a:ln/>
        </p:spPr>
        <p:txBody>
          <a:bodyPr/>
          <a:lstStyle>
            <a:lvl1pPr>
              <a:defRPr/>
            </a:lvl1pPr>
          </a:lstStyle>
          <a:p>
            <a:pPr>
              <a:defRPr/>
            </a:pPr>
            <a:fld id="{6E70C5D1-2DEC-ED4F-BC3F-2F4BFB53E0C8}" type="slidenum">
              <a:rPr lang="en-US" altLang="en-US"/>
              <a:pPr>
                <a:defRPr/>
              </a:pPr>
              <a:t>‹Nº›</a:t>
            </a:fld>
            <a:endParaRPr lang="en-US" altLang="en-US"/>
          </a:p>
        </p:txBody>
      </p:sp>
    </p:spTree>
    <p:extLst>
      <p:ext uri="{BB962C8B-B14F-4D97-AF65-F5344CB8AC3E}">
        <p14:creationId xmlns:p14="http://schemas.microsoft.com/office/powerpoint/2010/main" val="2395995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g num"/>
          <p:cNvSpPr>
            <a:spLocks noGrp="1" noChangeArrowheads="1"/>
          </p:cNvSpPr>
          <p:nvPr>
            <p:ph type="sldNum" sz="quarter" idx="10"/>
          </p:nvPr>
        </p:nvSpPr>
        <p:spPr>
          <a:ln/>
        </p:spPr>
        <p:txBody>
          <a:bodyPr/>
          <a:lstStyle>
            <a:lvl1pPr>
              <a:defRPr/>
            </a:lvl1pPr>
          </a:lstStyle>
          <a:p>
            <a:pPr>
              <a:defRPr/>
            </a:pPr>
            <a:fld id="{DC527559-BAFC-3E40-B1A9-B84CAF93972B}" type="slidenum">
              <a:rPr lang="en-US" altLang="en-US"/>
              <a:pPr>
                <a:defRPr/>
              </a:pPr>
              <a:t>‹Nº›</a:t>
            </a:fld>
            <a:endParaRPr lang="en-US" altLang="en-US"/>
          </a:p>
        </p:txBody>
      </p:sp>
    </p:spTree>
    <p:extLst>
      <p:ext uri="{BB962C8B-B14F-4D97-AF65-F5344CB8AC3E}">
        <p14:creationId xmlns:p14="http://schemas.microsoft.com/office/powerpoint/2010/main" val="3331038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g num"/>
          <p:cNvSpPr>
            <a:spLocks noGrp="1" noChangeArrowheads="1"/>
          </p:cNvSpPr>
          <p:nvPr>
            <p:ph type="sldNum" sz="quarter" idx="10"/>
          </p:nvPr>
        </p:nvSpPr>
        <p:spPr>
          <a:ln/>
        </p:spPr>
        <p:txBody>
          <a:bodyPr/>
          <a:lstStyle>
            <a:lvl1pPr>
              <a:defRPr/>
            </a:lvl1pPr>
          </a:lstStyle>
          <a:p>
            <a:pPr>
              <a:defRPr/>
            </a:pPr>
            <a:fld id="{F1F6E7D1-B992-C249-A557-D148CC904183}" type="slidenum">
              <a:rPr lang="en-US" altLang="en-US"/>
              <a:pPr>
                <a:defRPr/>
              </a:pPr>
              <a:t>‹Nº›</a:t>
            </a:fld>
            <a:endParaRPr lang="en-US" altLang="en-US"/>
          </a:p>
        </p:txBody>
      </p:sp>
    </p:spTree>
    <p:extLst>
      <p:ext uri="{BB962C8B-B14F-4D97-AF65-F5344CB8AC3E}">
        <p14:creationId xmlns:p14="http://schemas.microsoft.com/office/powerpoint/2010/main" val="226592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804672" y="1"/>
            <a:ext cx="0" cy="6851084"/>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2562715" y="3413117"/>
            <a:ext cx="6912000" cy="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1056640" y="252871"/>
            <a:ext cx="7945120" cy="6303716"/>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a:xfrm rot="16200000">
            <a:off x="-2636309" y="3180884"/>
            <a:ext cx="6129867" cy="857250"/>
          </a:xfrm>
        </p:spPr>
        <p:txBody>
          <a:bodyPr/>
          <a:lstStyle/>
          <a:p>
            <a:r>
              <a:rPr lang="en-US" dirty="0"/>
              <a:t>Click to edit Master title style</a:t>
            </a:r>
          </a:p>
        </p:txBody>
      </p:sp>
    </p:spTree>
    <p:extLst>
      <p:ext uri="{BB962C8B-B14F-4D97-AF65-F5344CB8AC3E}">
        <p14:creationId xmlns:p14="http://schemas.microsoft.com/office/powerpoint/2010/main" val="2576611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62"/>
            <a:ext cx="3008044" cy="628056"/>
          </a:xfrm>
        </p:spPr>
        <p:txBody>
          <a:bodyPr anchor="b"/>
          <a:lstStyle>
            <a:lvl1pPr algn="l">
              <a:defRPr sz="2041" b="1"/>
            </a:lvl1pPr>
          </a:lstStyle>
          <a:p>
            <a:r>
              <a:rPr lang="en-US"/>
              <a:t>Click to edit Master title style</a:t>
            </a:r>
          </a:p>
        </p:txBody>
      </p:sp>
      <p:sp>
        <p:nvSpPr>
          <p:cNvPr id="3" name="Content Placeholder 2"/>
          <p:cNvSpPr>
            <a:spLocks noGrp="1"/>
          </p:cNvSpPr>
          <p:nvPr>
            <p:ph idx="1"/>
          </p:nvPr>
        </p:nvSpPr>
        <p:spPr>
          <a:xfrm>
            <a:off x="3574988" y="273738"/>
            <a:ext cx="5112217" cy="2446824"/>
          </a:xfrm>
        </p:spPr>
        <p:txBody>
          <a:bodyPr/>
          <a:lstStyle>
            <a:lvl1pPr>
              <a:defRPr sz="3265"/>
            </a:lvl1pPr>
            <a:lvl2pPr>
              <a:defRPr sz="2857"/>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795" y="1435094"/>
            <a:ext cx="3008044" cy="219820"/>
          </a:xfrm>
        </p:spPr>
        <p:txBody>
          <a:bodyPr/>
          <a:lstStyle>
            <a:lvl1pPr marL="0" indent="0">
              <a:buNone/>
              <a:defRPr sz="1428"/>
            </a:lvl1pPr>
            <a:lvl2pPr marL="465381" indent="0">
              <a:buNone/>
              <a:defRPr sz="1224"/>
            </a:lvl2pPr>
            <a:lvl3pPr marL="930789" indent="0">
              <a:buNone/>
              <a:defRPr sz="1020"/>
            </a:lvl3pPr>
            <a:lvl4pPr marL="1396185" indent="0">
              <a:buNone/>
              <a:defRPr sz="918"/>
            </a:lvl4pPr>
            <a:lvl5pPr marL="1861578" indent="0">
              <a:buNone/>
              <a:defRPr sz="918"/>
            </a:lvl5pPr>
            <a:lvl6pPr marL="2326974" indent="0">
              <a:buNone/>
              <a:defRPr sz="918"/>
            </a:lvl6pPr>
            <a:lvl7pPr marL="2792366" indent="0">
              <a:buNone/>
              <a:defRPr sz="918"/>
            </a:lvl7pPr>
            <a:lvl8pPr marL="3257760" indent="0">
              <a:buNone/>
              <a:defRPr sz="918"/>
            </a:lvl8pPr>
            <a:lvl9pPr marL="3723156" indent="0">
              <a:buNone/>
              <a:defRPr sz="918"/>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8815EE32-979B-9D46-BA51-D988E9BBE9F5}" type="slidenum">
              <a:rPr lang="en-US" altLang="en-US"/>
              <a:pPr>
                <a:defRPr/>
              </a:pPr>
              <a:t>‹Nº›</a:t>
            </a:fld>
            <a:endParaRPr lang="en-US" altLang="en-US"/>
          </a:p>
        </p:txBody>
      </p:sp>
    </p:spTree>
    <p:extLst>
      <p:ext uri="{BB962C8B-B14F-4D97-AF65-F5344CB8AC3E}">
        <p14:creationId xmlns:p14="http://schemas.microsoft.com/office/powerpoint/2010/main" val="713304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41" b="1"/>
            </a:lvl1pPr>
          </a:lstStyle>
          <a:p>
            <a:r>
              <a:rPr lang="en-US"/>
              <a:t>Click to edit Master title style</a:t>
            </a:r>
          </a:p>
        </p:txBody>
      </p:sp>
      <p:sp>
        <p:nvSpPr>
          <p:cNvPr id="3" name="Picture Placeholder 2"/>
          <p:cNvSpPr>
            <a:spLocks noGrp="1"/>
          </p:cNvSpPr>
          <p:nvPr>
            <p:ph type="pic" idx="1"/>
          </p:nvPr>
        </p:nvSpPr>
        <p:spPr>
          <a:xfrm>
            <a:off x="1791544" y="612286"/>
            <a:ext cx="5486400" cy="507831"/>
          </a:xfrm>
        </p:spPr>
        <p:txBody>
          <a:bodyPr/>
          <a:lstStyle>
            <a:lvl1pPr marL="0" indent="0">
              <a:buNone/>
              <a:defRPr sz="3265"/>
            </a:lvl1pPr>
            <a:lvl2pPr marL="465381" indent="0">
              <a:buNone/>
              <a:defRPr sz="2857"/>
            </a:lvl2pPr>
            <a:lvl3pPr marL="930789" indent="0">
              <a:buNone/>
              <a:defRPr sz="2449"/>
            </a:lvl3pPr>
            <a:lvl4pPr marL="1396185" indent="0">
              <a:buNone/>
              <a:defRPr sz="2041"/>
            </a:lvl4pPr>
            <a:lvl5pPr marL="1861578" indent="0">
              <a:buNone/>
              <a:defRPr sz="2041"/>
            </a:lvl5pPr>
            <a:lvl6pPr marL="2326974" indent="0">
              <a:buNone/>
              <a:defRPr sz="2041"/>
            </a:lvl6pPr>
            <a:lvl7pPr marL="2792366" indent="0">
              <a:buNone/>
              <a:defRPr sz="2041"/>
            </a:lvl7pPr>
            <a:lvl8pPr marL="3257760" indent="0">
              <a:buNone/>
              <a:defRPr sz="2041"/>
            </a:lvl8pPr>
            <a:lvl9pPr marL="3723156" indent="0">
              <a:buNone/>
              <a:defRPr sz="2041"/>
            </a:lvl9pPr>
          </a:lstStyle>
          <a:p>
            <a:pPr lvl="0"/>
            <a:endParaRPr lang="en-US" noProof="0"/>
          </a:p>
        </p:txBody>
      </p:sp>
      <p:sp>
        <p:nvSpPr>
          <p:cNvPr id="4" name="Text Placeholder 3"/>
          <p:cNvSpPr>
            <a:spLocks noGrp="1"/>
          </p:cNvSpPr>
          <p:nvPr>
            <p:ph type="body" sz="half" idx="2"/>
          </p:nvPr>
        </p:nvSpPr>
        <p:spPr>
          <a:xfrm>
            <a:off x="1791544" y="5367835"/>
            <a:ext cx="5486400" cy="219820"/>
          </a:xfrm>
        </p:spPr>
        <p:txBody>
          <a:bodyPr/>
          <a:lstStyle>
            <a:lvl1pPr marL="0" indent="0">
              <a:buNone/>
              <a:defRPr sz="1428"/>
            </a:lvl1pPr>
            <a:lvl2pPr marL="465381" indent="0">
              <a:buNone/>
              <a:defRPr sz="1224"/>
            </a:lvl2pPr>
            <a:lvl3pPr marL="930789" indent="0">
              <a:buNone/>
              <a:defRPr sz="1020"/>
            </a:lvl3pPr>
            <a:lvl4pPr marL="1396185" indent="0">
              <a:buNone/>
              <a:defRPr sz="918"/>
            </a:lvl4pPr>
            <a:lvl5pPr marL="1861578" indent="0">
              <a:buNone/>
              <a:defRPr sz="918"/>
            </a:lvl5pPr>
            <a:lvl6pPr marL="2326974" indent="0">
              <a:buNone/>
              <a:defRPr sz="918"/>
            </a:lvl6pPr>
            <a:lvl7pPr marL="2792366" indent="0">
              <a:buNone/>
              <a:defRPr sz="918"/>
            </a:lvl7pPr>
            <a:lvl8pPr marL="3257760" indent="0">
              <a:buNone/>
              <a:defRPr sz="918"/>
            </a:lvl8pPr>
            <a:lvl9pPr marL="3723156" indent="0">
              <a:buNone/>
              <a:defRPr sz="918"/>
            </a:lvl9pPr>
          </a:lstStyle>
          <a:p>
            <a:pPr lvl="0"/>
            <a:r>
              <a:rPr lang="en-US"/>
              <a:t>Click to edit Master text styles</a:t>
            </a:r>
          </a:p>
        </p:txBody>
      </p:sp>
      <p:sp>
        <p:nvSpPr>
          <p:cNvPr id="5" name="pg num"/>
          <p:cNvSpPr>
            <a:spLocks noGrp="1" noChangeArrowheads="1"/>
          </p:cNvSpPr>
          <p:nvPr>
            <p:ph type="sldNum" sz="quarter" idx="10"/>
          </p:nvPr>
        </p:nvSpPr>
        <p:spPr>
          <a:ln/>
        </p:spPr>
        <p:txBody>
          <a:bodyPr/>
          <a:lstStyle>
            <a:lvl1pPr>
              <a:defRPr/>
            </a:lvl1pPr>
          </a:lstStyle>
          <a:p>
            <a:pPr>
              <a:defRPr/>
            </a:pPr>
            <a:fld id="{CD25E895-4EB2-DF4A-84BD-4948B994BEB5}" type="slidenum">
              <a:rPr lang="en-US" altLang="en-US"/>
              <a:pPr>
                <a:defRPr/>
              </a:pPr>
              <a:t>‹Nº›</a:t>
            </a:fld>
            <a:endParaRPr lang="en-US" altLang="en-US"/>
          </a:p>
        </p:txBody>
      </p:sp>
    </p:spTree>
    <p:extLst>
      <p:ext uri="{BB962C8B-B14F-4D97-AF65-F5344CB8AC3E}">
        <p14:creationId xmlns:p14="http://schemas.microsoft.com/office/powerpoint/2010/main" val="802952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04949" y="1299050"/>
            <a:ext cx="3013902" cy="12472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2933D608-C865-7048-A5C9-776DE98C0DC0}" type="slidenum">
              <a:rPr lang="en-US" altLang="en-US"/>
              <a:pPr>
                <a:defRPr/>
              </a:pPr>
              <a:t>‹Nº›</a:t>
            </a:fld>
            <a:endParaRPr lang="en-US" altLang="en-US"/>
          </a:p>
        </p:txBody>
      </p:sp>
    </p:spTree>
    <p:extLst>
      <p:ext uri="{BB962C8B-B14F-4D97-AF65-F5344CB8AC3E}">
        <p14:creationId xmlns:p14="http://schemas.microsoft.com/office/powerpoint/2010/main" val="2141061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2037" y="234875"/>
            <a:ext cx="596830" cy="2311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58285" y="234875"/>
            <a:ext cx="1506951" cy="2311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pPr>
              <a:defRPr/>
            </a:pPr>
            <a:fld id="{97DCEF31-23E1-484A-B46F-EC0139184D72}" type="slidenum">
              <a:rPr lang="en-US" altLang="en-US"/>
              <a:pPr>
                <a:defRPr/>
              </a:pPr>
              <a:t>‹Nº›</a:t>
            </a:fld>
            <a:endParaRPr lang="en-US" altLang="en-US"/>
          </a:p>
        </p:txBody>
      </p:sp>
    </p:spTree>
    <p:extLst>
      <p:ext uri="{BB962C8B-B14F-4D97-AF65-F5344CB8AC3E}">
        <p14:creationId xmlns:p14="http://schemas.microsoft.com/office/powerpoint/2010/main" val="3604421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08921"/>
            <a:ext cx="7668344" cy="298327"/>
          </a:xfrm>
        </p:spPr>
        <p:txBody>
          <a:bodyPr/>
          <a:lstStyle>
            <a:lvl1pPr>
              <a:defRPr>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3626618"/>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44638" y="1298575"/>
            <a:ext cx="1731962" cy="349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descr="OECD_285_50K_100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475" y="117475"/>
            <a:ext cx="85407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name_EN_25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2988" y="692150"/>
            <a:ext cx="2236787"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CERI5"/>
          <p:cNvPicPr>
            <a:picLocks noChangeAspect="1" noChangeArrowheads="1"/>
          </p:cNvPicPr>
          <p:nvPr userDrawn="1"/>
        </p:nvPicPr>
        <p:blipFill>
          <a:blip r:embed="rId5" cstate="hqprint">
            <a:extLst>
              <a:ext uri="{28A0092B-C50C-407E-A947-70E740481C1C}">
                <a14:useLocalDpi xmlns:a14="http://schemas.microsoft.com/office/drawing/2010/main"/>
              </a:ext>
            </a:extLst>
          </a:blip>
          <a:srcRect/>
          <a:stretch>
            <a:fillRect/>
          </a:stretch>
        </p:blipFill>
        <p:spPr bwMode="auto">
          <a:xfrm>
            <a:off x="48" y="5572221"/>
            <a:ext cx="12858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ERI5"/>
          <p:cNvPicPr>
            <a:picLocks noChangeAspect="1" noChangeArrowheads="1"/>
          </p:cNvPicPr>
          <p:nvPr userDrawn="1"/>
        </p:nvPicPr>
        <p:blipFill>
          <a:blip r:embed="rId5" cstate="hqprint">
            <a:extLst>
              <a:ext uri="{28A0092B-C50C-407E-A947-70E740481C1C}">
                <a14:useLocalDpi xmlns:a14="http://schemas.microsoft.com/office/drawing/2010/main"/>
              </a:ext>
            </a:extLst>
          </a:blip>
          <a:srcRect/>
          <a:stretch>
            <a:fillRect/>
          </a:stretch>
        </p:blipFill>
        <p:spPr bwMode="auto">
          <a:xfrm>
            <a:off x="48" y="5572221"/>
            <a:ext cx="12858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3419481" y="1341442"/>
            <a:ext cx="5184775" cy="1470025"/>
          </a:xfrm>
        </p:spPr>
        <p:txBody>
          <a:bodyPr/>
          <a:lstStyle>
            <a:lvl1pPr algn="l">
              <a:defRPr/>
            </a:lvl1pPr>
          </a:lstStyle>
          <a:p>
            <a:r>
              <a:rPr lang="en-US"/>
              <a:t>Click to edit Master title style</a:t>
            </a:r>
          </a:p>
        </p:txBody>
      </p:sp>
      <p:sp>
        <p:nvSpPr>
          <p:cNvPr id="443395" name="Rectangle 3"/>
          <p:cNvSpPr>
            <a:spLocks noGrp="1" noChangeArrowheads="1"/>
          </p:cNvSpPr>
          <p:nvPr>
            <p:ph type="subTitle" idx="1"/>
          </p:nvPr>
        </p:nvSpPr>
        <p:spPr>
          <a:xfrm>
            <a:off x="3419475" y="2900363"/>
            <a:ext cx="4857750" cy="1752600"/>
          </a:xfrm>
        </p:spPr>
        <p:txBody>
          <a:bodyPr/>
          <a:lstStyle>
            <a:lvl1pPr marL="0" indent="0">
              <a:buFontTx/>
              <a:buNone/>
              <a:defRPr/>
            </a:lvl1pPr>
          </a:lstStyle>
          <a:p>
            <a:r>
              <a:rPr lang="en-US"/>
              <a:t>Click to edit Master subtitle style</a:t>
            </a:r>
          </a:p>
        </p:txBody>
      </p:sp>
      <p:sp>
        <p:nvSpPr>
          <p:cNvPr id="9" name="Rectangle 4"/>
          <p:cNvSpPr>
            <a:spLocks noGrp="1" noChangeArrowheads="1"/>
          </p:cNvSpPr>
          <p:nvPr>
            <p:ph type="dt" sz="half" idx="10"/>
          </p:nvPr>
        </p:nvSpPr>
        <p:spPr/>
        <p:txBody>
          <a:bodyPr/>
          <a:lstStyle>
            <a:lvl1pPr>
              <a:defRPr/>
            </a:lvl1pPr>
          </a:lstStyle>
          <a:p>
            <a:pPr>
              <a:defRPr/>
            </a:pPr>
            <a:endParaRPr lang="en-US">
              <a:solidFill>
                <a:srgbClr val="000000"/>
              </a:solidFill>
              <a:cs typeface="Arial"/>
            </a:endParaRPr>
          </a:p>
        </p:txBody>
      </p:sp>
      <p:sp>
        <p:nvSpPr>
          <p:cNvPr id="10" name="Rectangle 5"/>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11" name="Rectangle 6"/>
          <p:cNvSpPr>
            <a:spLocks noGrp="1" noChangeArrowheads="1"/>
          </p:cNvSpPr>
          <p:nvPr>
            <p:ph type="sldNum" sz="quarter" idx="12"/>
          </p:nvPr>
        </p:nvSpPr>
        <p:spPr>
          <a:xfrm>
            <a:off x="7358111" y="6215063"/>
            <a:ext cx="827087" cy="476250"/>
          </a:xfrm>
        </p:spPr>
        <p:txBody>
          <a:bodyPr/>
          <a:lstStyle>
            <a:lvl1pPr>
              <a:defRPr/>
            </a:lvl1pPr>
          </a:lstStyle>
          <a:p>
            <a:pPr>
              <a:defRPr/>
            </a:pPr>
            <a:fld id="{DBBE94DB-C888-2241-A219-1DAA05FCA935}"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691842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CAC08-FE28-1542-94B6-99224C264126}"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085238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D45ED1-3FEB-B04B-A0A9-CEBBAF0F6CE6}"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829653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00206"/>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70" y="1600206"/>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DFF6AA-A4E1-0149-8BF7-C690CA31BA38}"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2946562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502FD2-D355-C348-9899-0991935F324F}"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305384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93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518322-F15A-EA42-8AE7-4641AFB659E7}"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445862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020B71-ADFE-EA40-97ED-F0901F6EF0D4}"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553841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14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B7A5B5-9D5E-3C49-9300-948EC8BD6779}"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4202309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FF5773-D8CC-044D-B42A-87B9958ECEA8}"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2851685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8A638C-95FE-F941-8C38-B300D4D3F0E6}"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029740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9DDF69-1487-CF41-BCC1-7020E009553C}"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1992478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68313" y="1600206"/>
            <a:ext cx="40322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70" y="1600206"/>
            <a:ext cx="403383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7EA4F-EE4C-4241-B34B-B132F6796433}" type="slidenum">
              <a:rPr lang="en-US">
                <a:solidFill>
                  <a:srgbClr val="000000"/>
                </a:solidFill>
                <a:latin typeface="Georgia"/>
              </a:rPr>
              <a:pPr>
                <a:defRPr/>
              </a:pPr>
              <a:t>‹Nº›</a:t>
            </a:fld>
            <a:endParaRPr lang="en-US">
              <a:solidFill>
                <a:srgbClr val="000000"/>
              </a:solidFill>
              <a:latin typeface="Georgia"/>
            </a:endParaRPr>
          </a:p>
        </p:txBody>
      </p:sp>
    </p:spTree>
    <p:extLst>
      <p:ext uri="{BB962C8B-B14F-4D97-AF65-F5344CB8AC3E}">
        <p14:creationId xmlns:p14="http://schemas.microsoft.com/office/powerpoint/2010/main" val="3441095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08920"/>
            <a:ext cx="7668344" cy="952500"/>
          </a:xfrm>
        </p:spPr>
        <p:txBody>
          <a:bodyPr/>
          <a:lstStyle>
            <a:lvl1pPr>
              <a:defRPr>
                <a:solidFill>
                  <a:schemeClr val="tx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76578070"/>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6240F1-8250-4620-A527-8E4AF95310BB}" type="datetime1">
              <a:rPr lang="en-GB" smtClean="0"/>
              <a:t>09/10/2019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1325506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765890D-F2F7-4625-A5D4-87A0C788EC80}" type="datetime1">
              <a:rPr lang="en-GB" smtClean="0"/>
              <a:t>09/10/2019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425295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6"/>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5423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D2556-54B0-4B89-A077-BC0C9AEAFC76}" type="datetime1">
              <a:rPr lang="en-GB" smtClean="0"/>
              <a:t>09/10/2019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333356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28B6D3-8D43-4B1A-A75A-383451B82753}" type="datetime1">
              <a:rPr lang="en-GB" smtClean="0"/>
              <a:t>09/10/2019</a:t>
            </a:fld>
            <a:endParaRPr lang="en-GB"/>
          </a:p>
        </p:txBody>
      </p:sp>
      <p:sp>
        <p:nvSpPr>
          <p:cNvPr id="6" name="Footer Placeholder 5"/>
          <p:cNvSpPr>
            <a:spLocks noGrp="1"/>
          </p:cNvSpPr>
          <p:nvPr>
            <p:ph type="ftr" sz="quarter" idx="11"/>
          </p:nvPr>
        </p:nvSpPr>
        <p:spPr/>
        <p:txBody>
          <a:bodyPr/>
          <a:lstStyle/>
          <a:p>
            <a:r>
              <a:rPr lang="en-GB"/>
              <a:t>UNESCO Education Sector</a:t>
            </a:r>
          </a:p>
        </p:txBody>
      </p:sp>
      <p:sp>
        <p:nvSpPr>
          <p:cNvPr id="7" name="Slide Number Placeholder 6"/>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4081705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E4720E-9F34-4FB2-BAFF-686735D8B6F6}" type="datetime1">
              <a:rPr lang="en-GB" smtClean="0"/>
              <a:t>09/10/2019</a:t>
            </a:fld>
            <a:endParaRPr lang="en-GB"/>
          </a:p>
        </p:txBody>
      </p:sp>
      <p:sp>
        <p:nvSpPr>
          <p:cNvPr id="8" name="Footer Placeholder 7"/>
          <p:cNvSpPr>
            <a:spLocks noGrp="1"/>
          </p:cNvSpPr>
          <p:nvPr>
            <p:ph type="ftr" sz="quarter" idx="11"/>
          </p:nvPr>
        </p:nvSpPr>
        <p:spPr/>
        <p:txBody>
          <a:bodyPr/>
          <a:lstStyle/>
          <a:p>
            <a:r>
              <a:rPr lang="en-GB"/>
              <a:t>UNESCO Education Sector</a:t>
            </a:r>
          </a:p>
        </p:txBody>
      </p:sp>
      <p:sp>
        <p:nvSpPr>
          <p:cNvPr id="9" name="Slide Number Placeholder 8"/>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996503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C18430-86E3-4118-A4E5-16447FA59207}" type="datetime1">
              <a:rPr lang="en-GB" smtClean="0"/>
              <a:t>09/10/2019</a:t>
            </a:fld>
            <a:endParaRPr lang="en-GB"/>
          </a:p>
        </p:txBody>
      </p:sp>
      <p:sp>
        <p:nvSpPr>
          <p:cNvPr id="4" name="Footer Placeholder 3"/>
          <p:cNvSpPr>
            <a:spLocks noGrp="1"/>
          </p:cNvSpPr>
          <p:nvPr>
            <p:ph type="ftr" sz="quarter" idx="11"/>
          </p:nvPr>
        </p:nvSpPr>
        <p:spPr/>
        <p:txBody>
          <a:bodyPr/>
          <a:lstStyle/>
          <a:p>
            <a:r>
              <a:rPr lang="en-GB"/>
              <a:t>UNESCO Education Sector</a:t>
            </a:r>
          </a:p>
        </p:txBody>
      </p:sp>
      <p:sp>
        <p:nvSpPr>
          <p:cNvPr id="5" name="Slide Number Placeholder 4"/>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1712061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0F91-10E9-4409-8765-6ACBE6F38BF1}" type="datetime1">
              <a:rPr lang="en-GB" smtClean="0"/>
              <a:t>09/10/2019</a:t>
            </a:fld>
            <a:endParaRPr lang="en-GB"/>
          </a:p>
        </p:txBody>
      </p:sp>
      <p:sp>
        <p:nvSpPr>
          <p:cNvPr id="3" name="Footer Placeholder 2"/>
          <p:cNvSpPr>
            <a:spLocks noGrp="1"/>
          </p:cNvSpPr>
          <p:nvPr>
            <p:ph type="ftr" sz="quarter" idx="11"/>
          </p:nvPr>
        </p:nvSpPr>
        <p:spPr/>
        <p:txBody>
          <a:bodyPr/>
          <a:lstStyle/>
          <a:p>
            <a:r>
              <a:rPr lang="en-GB"/>
              <a:t>UNESCO Education Sector</a:t>
            </a:r>
          </a:p>
        </p:txBody>
      </p:sp>
      <p:sp>
        <p:nvSpPr>
          <p:cNvPr id="4" name="Slide Number Placeholder 3"/>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609866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38D9A-4882-408D-BB6E-6241DF2AA613}" type="datetime1">
              <a:rPr lang="en-GB" smtClean="0"/>
              <a:t>09/10/2019</a:t>
            </a:fld>
            <a:endParaRPr lang="en-GB"/>
          </a:p>
        </p:txBody>
      </p:sp>
      <p:sp>
        <p:nvSpPr>
          <p:cNvPr id="6" name="Footer Placeholder 5"/>
          <p:cNvSpPr>
            <a:spLocks noGrp="1"/>
          </p:cNvSpPr>
          <p:nvPr>
            <p:ph type="ftr" sz="quarter" idx="11"/>
          </p:nvPr>
        </p:nvSpPr>
        <p:spPr/>
        <p:txBody>
          <a:bodyPr/>
          <a:lstStyle/>
          <a:p>
            <a:r>
              <a:rPr lang="en-GB"/>
              <a:t>UNESCO Education Sector</a:t>
            </a:r>
          </a:p>
        </p:txBody>
      </p:sp>
      <p:sp>
        <p:nvSpPr>
          <p:cNvPr id="7" name="Slide Number Placeholder 6"/>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3726455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69A706-1CB5-4DF0-A5BB-F2B2DAE6837B}" type="datetime1">
              <a:rPr lang="en-GB" smtClean="0"/>
              <a:t>09/10/2019</a:t>
            </a:fld>
            <a:endParaRPr lang="en-GB"/>
          </a:p>
        </p:txBody>
      </p:sp>
      <p:sp>
        <p:nvSpPr>
          <p:cNvPr id="6" name="Footer Placeholder 5"/>
          <p:cNvSpPr>
            <a:spLocks noGrp="1"/>
          </p:cNvSpPr>
          <p:nvPr>
            <p:ph type="ftr" sz="quarter" idx="11"/>
          </p:nvPr>
        </p:nvSpPr>
        <p:spPr/>
        <p:txBody>
          <a:bodyPr/>
          <a:lstStyle/>
          <a:p>
            <a:r>
              <a:rPr lang="en-GB"/>
              <a:t>UNESCO Education Sector</a:t>
            </a:r>
          </a:p>
        </p:txBody>
      </p:sp>
      <p:sp>
        <p:nvSpPr>
          <p:cNvPr id="7" name="Slide Number Placeholder 6"/>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8240080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2C3D7E-DBCE-4400-9570-2F5610F5A996}" type="datetime1">
              <a:rPr lang="en-GB" smtClean="0"/>
              <a:t>09/10/2019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1103263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DA2D46-7FAD-45E3-A613-8D3F41687058}" type="datetime1">
              <a:rPr lang="en-GB" smtClean="0"/>
              <a:t>09/10/2019</a:t>
            </a:fld>
            <a:endParaRPr lang="en-GB"/>
          </a:p>
        </p:txBody>
      </p:sp>
      <p:sp>
        <p:nvSpPr>
          <p:cNvPr id="5" name="Footer Placeholder 4"/>
          <p:cNvSpPr>
            <a:spLocks noGrp="1"/>
          </p:cNvSpPr>
          <p:nvPr>
            <p:ph type="ftr" sz="quarter" idx="11"/>
          </p:nvPr>
        </p:nvSpPr>
        <p:spPr/>
        <p:txBody>
          <a:bodyPr/>
          <a:lstStyle/>
          <a:p>
            <a:r>
              <a:rPr lang="en-GB"/>
              <a:t>UNESCO Education Sector</a:t>
            </a:r>
          </a:p>
        </p:txBody>
      </p:sp>
      <p:sp>
        <p:nvSpPr>
          <p:cNvPr id="6" name="Slide Number Placeholder 5"/>
          <p:cNvSpPr>
            <a:spLocks noGrp="1"/>
          </p:cNvSpPr>
          <p:nvPr>
            <p:ph type="sldNum" sz="quarter" idx="12"/>
          </p:nvPr>
        </p:nvSpPr>
        <p:spPr/>
        <p:txBody>
          <a:bodyPr/>
          <a:lstStyle/>
          <a:p>
            <a:fld id="{2F83FA57-6C5F-40E7-B2A2-E2DAD58A315F}" type="slidenum">
              <a:rPr lang="en-GB" smtClean="0"/>
              <a:t>‹Nº›</a:t>
            </a:fld>
            <a:endParaRPr lang="en-GB"/>
          </a:p>
        </p:txBody>
      </p:sp>
    </p:spTree>
    <p:extLst>
      <p:ext uri="{BB962C8B-B14F-4D97-AF65-F5344CB8AC3E}">
        <p14:creationId xmlns:p14="http://schemas.microsoft.com/office/powerpoint/2010/main" val="2019001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2052000" y="0"/>
            <a:ext cx="7092000" cy="201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2052000" y="0"/>
            <a:ext cx="70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0" y="1368000"/>
            <a:ext cx="2052000" cy="648000"/>
          </a:xfrm>
          <a:prstGeom prst="rect">
            <a:avLst/>
          </a:prstGeom>
          <a:solidFill>
            <a:srgbClr val="0077D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userDrawn="1"/>
        </p:nvSpPr>
        <p:spPr>
          <a:xfrm>
            <a:off x="502326" y="647565"/>
            <a:ext cx="6379467" cy="65410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kern="1200"/>
          </a:p>
        </p:txBody>
      </p:sp>
      <p:sp>
        <p:nvSpPr>
          <p:cNvPr id="22" name="Title 1"/>
          <p:cNvSpPr>
            <a:spLocks noGrp="1"/>
          </p:cNvSpPr>
          <p:nvPr>
            <p:ph type="ctrTitle" hasCustomPrompt="1"/>
          </p:nvPr>
        </p:nvSpPr>
        <p:spPr>
          <a:xfrm>
            <a:off x="2665930" y="224026"/>
            <a:ext cx="5760000" cy="1077641"/>
          </a:xfrm>
          <a:prstGeom prst="rect">
            <a:avLst/>
          </a:prstGeom>
        </p:spPr>
        <p:txBody>
          <a:bodyPr lIns="0" tIns="0" rIns="0" bIns="0"/>
          <a:lstStyle>
            <a:lvl1pPr algn="l">
              <a:lnSpc>
                <a:spcPts val="3700"/>
              </a:lnSpc>
              <a:defRPr sz="3500">
                <a:solidFill>
                  <a:schemeClr val="bg1"/>
                </a:solidFill>
              </a:defRPr>
            </a:lvl1pPr>
          </a:lstStyle>
          <a:p>
            <a:r>
              <a:rPr lang="en-GB" dirty="0"/>
              <a:t>Click to add title</a:t>
            </a:r>
            <a:br>
              <a:rPr lang="en-GB" dirty="0"/>
            </a:br>
            <a:r>
              <a:rPr lang="en-GB" dirty="0"/>
              <a:t>of presentation</a:t>
            </a:r>
            <a:endParaRPr lang="en-US" dirty="0"/>
          </a:p>
        </p:txBody>
      </p:sp>
      <p:sp>
        <p:nvSpPr>
          <p:cNvPr id="3" name="Subtitle 2"/>
          <p:cNvSpPr>
            <a:spLocks noGrp="1"/>
          </p:cNvSpPr>
          <p:nvPr>
            <p:ph type="subTitle" idx="1" hasCustomPrompt="1"/>
          </p:nvPr>
        </p:nvSpPr>
        <p:spPr>
          <a:xfrm>
            <a:off x="2665930" y="1464426"/>
            <a:ext cx="5760000" cy="522039"/>
          </a:xfrm>
          <a:prstGeom prst="rect">
            <a:avLst/>
          </a:prstGeom>
        </p:spPr>
        <p:txBody>
          <a:bodyPr lIns="0" tIns="0" rIns="0" bIns="0"/>
          <a:lstStyle>
            <a:lvl1pPr marL="0" indent="0" algn="l">
              <a:buNone/>
              <a:defRPr sz="1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21" name="Text Placeholder 3"/>
          <p:cNvSpPr>
            <a:spLocks noGrp="1"/>
          </p:cNvSpPr>
          <p:nvPr>
            <p:ph type="body" sz="half" idx="2" hasCustomPrompt="1"/>
          </p:nvPr>
        </p:nvSpPr>
        <p:spPr>
          <a:xfrm>
            <a:off x="211316" y="1505701"/>
            <a:ext cx="1572684" cy="480764"/>
          </a:xfrm>
          <a:prstGeom prst="rect">
            <a:avLst/>
          </a:prstGeom>
        </p:spPr>
        <p:txBody>
          <a:bodyPr lIns="0" tIns="0" rIns="0" bIns="0"/>
          <a:lstStyle>
            <a:lvl1pPr marL="0" indent="0">
              <a:buNone/>
              <a:defRPr sz="900">
                <a:solidFill>
                  <a:srgbClr val="0077D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Date </a:t>
            </a:r>
          </a:p>
          <a:p>
            <a:pPr lvl="0"/>
            <a:r>
              <a:rPr lang="en-GB" dirty="0"/>
              <a:t>and Author</a:t>
            </a:r>
          </a:p>
        </p:txBody>
      </p:sp>
      <p:sp>
        <p:nvSpPr>
          <p:cNvPr id="4" name="TextBox 3"/>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4" name="Picture Placeholder 7"/>
          <p:cNvSpPr>
            <a:spLocks noGrp="1"/>
          </p:cNvSpPr>
          <p:nvPr>
            <p:ph type="pic" sz="quarter" idx="15" hasCustomPrompt="1"/>
          </p:nvPr>
        </p:nvSpPr>
        <p:spPr>
          <a:xfrm>
            <a:off x="0" y="2016000"/>
            <a:ext cx="9151894" cy="4536000"/>
          </a:xfrm>
          <a:custGeom>
            <a:avLst/>
            <a:gdLst>
              <a:gd name="connsiteX0" fmla="*/ 0 w 9144000"/>
              <a:gd name="connsiteY0" fmla="*/ 0 h 4536000"/>
              <a:gd name="connsiteX1" fmla="*/ 9144000 w 9144000"/>
              <a:gd name="connsiteY1" fmla="*/ 0 h 4536000"/>
              <a:gd name="connsiteX2" fmla="*/ 9144000 w 9144000"/>
              <a:gd name="connsiteY2" fmla="*/ 4536000 h 4536000"/>
              <a:gd name="connsiteX3" fmla="*/ 0 w 9144000"/>
              <a:gd name="connsiteY3" fmla="*/ 4536000 h 4536000"/>
              <a:gd name="connsiteX4" fmla="*/ 0 w 9144000"/>
              <a:gd name="connsiteY4" fmla="*/ 0 h 4536000"/>
              <a:gd name="connsiteX0" fmla="*/ 0 w 9144000"/>
              <a:gd name="connsiteY0" fmla="*/ 0 h 4536000"/>
              <a:gd name="connsiteX1" fmla="*/ 9144000 w 9144000"/>
              <a:gd name="connsiteY1" fmla="*/ 0 h 4536000"/>
              <a:gd name="connsiteX2" fmla="*/ 9144000 w 9144000"/>
              <a:gd name="connsiteY2" fmla="*/ 4536000 h 4536000"/>
              <a:gd name="connsiteX3" fmla="*/ 7371800 w 9144000"/>
              <a:gd name="connsiteY3" fmla="*/ 4527096 h 4536000"/>
              <a:gd name="connsiteX4" fmla="*/ 0 w 9144000"/>
              <a:gd name="connsiteY4" fmla="*/ 4536000 h 4536000"/>
              <a:gd name="connsiteX5" fmla="*/ 0 w 9144000"/>
              <a:gd name="connsiteY5" fmla="*/ 0 h 4536000"/>
              <a:gd name="connsiteX0" fmla="*/ 0 w 9144000"/>
              <a:gd name="connsiteY0" fmla="*/ 0 h 4536000"/>
              <a:gd name="connsiteX1" fmla="*/ 9144000 w 9144000"/>
              <a:gd name="connsiteY1" fmla="*/ 0 h 4536000"/>
              <a:gd name="connsiteX2" fmla="*/ 9144000 w 9144000"/>
              <a:gd name="connsiteY2" fmla="*/ 4536000 h 4536000"/>
              <a:gd name="connsiteX3" fmla="*/ 7454629 w 9144000"/>
              <a:gd name="connsiteY3" fmla="*/ 4527096 h 4536000"/>
              <a:gd name="connsiteX4" fmla="*/ 0 w 9144000"/>
              <a:gd name="connsiteY4" fmla="*/ 4536000 h 4536000"/>
              <a:gd name="connsiteX5" fmla="*/ 0 w 9144000"/>
              <a:gd name="connsiteY5" fmla="*/ 0 h 4536000"/>
              <a:gd name="connsiteX0" fmla="*/ 0 w 9144000"/>
              <a:gd name="connsiteY0" fmla="*/ 0 h 4536000"/>
              <a:gd name="connsiteX1" fmla="*/ 9144000 w 9144000"/>
              <a:gd name="connsiteY1" fmla="*/ 0 h 4536000"/>
              <a:gd name="connsiteX2" fmla="*/ 9138823 w 9144000"/>
              <a:gd name="connsiteY2" fmla="*/ 4023250 h 4536000"/>
              <a:gd name="connsiteX3" fmla="*/ 9144000 w 9144000"/>
              <a:gd name="connsiteY3" fmla="*/ 4536000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45958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51894"/>
              <a:gd name="connsiteY0" fmla="*/ 0 h 4536000"/>
              <a:gd name="connsiteX1" fmla="*/ 9144000 w 9151894"/>
              <a:gd name="connsiteY1" fmla="*/ 0 h 4536000"/>
              <a:gd name="connsiteX2" fmla="*/ 9151523 w 9151894"/>
              <a:gd name="connsiteY2" fmla="*/ 4023250 h 4536000"/>
              <a:gd name="connsiteX3" fmla="*/ 7452903 w 9151894"/>
              <a:gd name="connsiteY3" fmla="*/ 4030083 h 4536000"/>
              <a:gd name="connsiteX4" fmla="*/ 7454629 w 9151894"/>
              <a:gd name="connsiteY4" fmla="*/ 4527096 h 4536000"/>
              <a:gd name="connsiteX5" fmla="*/ 0 w 9151894"/>
              <a:gd name="connsiteY5" fmla="*/ 4536000 h 4536000"/>
              <a:gd name="connsiteX6" fmla="*/ 0 w 9151894"/>
              <a:gd name="connsiteY6" fmla="*/ 0 h 4536000"/>
              <a:gd name="connsiteX0" fmla="*/ 0 w 9151894"/>
              <a:gd name="connsiteY0" fmla="*/ 0 h 4536000"/>
              <a:gd name="connsiteX1" fmla="*/ 9144000 w 9151894"/>
              <a:gd name="connsiteY1" fmla="*/ 0 h 4536000"/>
              <a:gd name="connsiteX2" fmla="*/ 9151523 w 9151894"/>
              <a:gd name="connsiteY2" fmla="*/ 402325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48834"/>
              <a:gd name="connsiteY0" fmla="*/ 0 h 4536000"/>
              <a:gd name="connsiteX1" fmla="*/ 9144000 w 9148834"/>
              <a:gd name="connsiteY1" fmla="*/ 0 h 4536000"/>
              <a:gd name="connsiteX2" fmla="*/ 9148348 w 9148834"/>
              <a:gd name="connsiteY2" fmla="*/ 4055000 h 4536000"/>
              <a:gd name="connsiteX3" fmla="*/ 7452903 w 9148834"/>
              <a:gd name="connsiteY3" fmla="*/ 4045958 h 4536000"/>
              <a:gd name="connsiteX4" fmla="*/ 7454629 w 9148834"/>
              <a:gd name="connsiteY4" fmla="*/ 4527096 h 4536000"/>
              <a:gd name="connsiteX5" fmla="*/ 0 w 9148834"/>
              <a:gd name="connsiteY5" fmla="*/ 4536000 h 4536000"/>
              <a:gd name="connsiteX6" fmla="*/ 0 w 9148834"/>
              <a:gd name="connsiteY6" fmla="*/ 0 h 4536000"/>
              <a:gd name="connsiteX0" fmla="*/ 0 w 9151894"/>
              <a:gd name="connsiteY0" fmla="*/ 0 h 4536000"/>
              <a:gd name="connsiteX1" fmla="*/ 9144000 w 9151894"/>
              <a:gd name="connsiteY1" fmla="*/ 0 h 4536000"/>
              <a:gd name="connsiteX2" fmla="*/ 9151523 w 9151894"/>
              <a:gd name="connsiteY2" fmla="*/ 4039125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51894"/>
              <a:gd name="connsiteY0" fmla="*/ 0 h 4536000"/>
              <a:gd name="connsiteX1" fmla="*/ 9144000 w 9151894"/>
              <a:gd name="connsiteY1" fmla="*/ 0 h 4536000"/>
              <a:gd name="connsiteX2" fmla="*/ 9151523 w 9151894"/>
              <a:gd name="connsiteY2" fmla="*/ 404230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70727"/>
              <a:gd name="connsiteY0" fmla="*/ 0 h 4536000"/>
              <a:gd name="connsiteX1" fmla="*/ 9144000 w 9170727"/>
              <a:gd name="connsiteY1" fmla="*/ 0 h 4536000"/>
              <a:gd name="connsiteX2" fmla="*/ 9170573 w 9170727"/>
              <a:gd name="connsiteY2" fmla="*/ 4045475 h 4536000"/>
              <a:gd name="connsiteX3" fmla="*/ 7452903 w 9170727"/>
              <a:gd name="connsiteY3" fmla="*/ 4045958 h 4536000"/>
              <a:gd name="connsiteX4" fmla="*/ 7454629 w 9170727"/>
              <a:gd name="connsiteY4" fmla="*/ 4527096 h 4536000"/>
              <a:gd name="connsiteX5" fmla="*/ 0 w 9170727"/>
              <a:gd name="connsiteY5" fmla="*/ 4536000 h 4536000"/>
              <a:gd name="connsiteX6" fmla="*/ 0 w 9170727"/>
              <a:gd name="connsiteY6" fmla="*/ 0 h 4536000"/>
              <a:gd name="connsiteX0" fmla="*/ 0 w 9151894"/>
              <a:gd name="connsiteY0" fmla="*/ 0 h 4536000"/>
              <a:gd name="connsiteX1" fmla="*/ 9144000 w 9151894"/>
              <a:gd name="connsiteY1" fmla="*/ 0 h 4536000"/>
              <a:gd name="connsiteX2" fmla="*/ 9151523 w 9151894"/>
              <a:gd name="connsiteY2" fmla="*/ 404865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894" h="4536000">
                <a:moveTo>
                  <a:pt x="0" y="0"/>
                </a:moveTo>
                <a:lnTo>
                  <a:pt x="9144000" y="0"/>
                </a:lnTo>
                <a:cubicBezTo>
                  <a:pt x="9142274" y="1341083"/>
                  <a:pt x="9154111" y="2037025"/>
                  <a:pt x="9151523" y="4048650"/>
                </a:cubicBezTo>
                <a:cubicBezTo>
                  <a:pt x="9150074" y="4054467"/>
                  <a:pt x="7452486" y="4044055"/>
                  <a:pt x="7452903" y="4045958"/>
                </a:cubicBezTo>
                <a:cubicBezTo>
                  <a:pt x="7453320" y="4047861"/>
                  <a:pt x="7454054" y="4366717"/>
                  <a:pt x="7454629" y="4527096"/>
                </a:cubicBezTo>
                <a:lnTo>
                  <a:pt x="0" y="4536000"/>
                </a:lnTo>
                <a:lnTo>
                  <a:pt x="0" y="0"/>
                </a:lnTo>
                <a:close/>
              </a:path>
            </a:pathLst>
          </a:custGeom>
          <a:noFill/>
        </p:spPr>
        <p:txBody>
          <a:bodyPr vert="horz" lIns="0" tIns="720000" rIns="0" bIns="0" anchor="t" anchorCtr="0"/>
          <a:lstStyle>
            <a:lvl1pPr marL="0" indent="0" algn="ctr">
              <a:buFontTx/>
              <a:buNone/>
              <a:defRPr baseline="0"/>
            </a:lvl1pPr>
          </a:lstStyle>
          <a:p>
            <a:r>
              <a:rPr lang="en-US"/>
              <a:t>Click icon or drag image to insert picture</a:t>
            </a:r>
          </a:p>
        </p:txBody>
      </p:sp>
      <p:cxnSp>
        <p:nvCxnSpPr>
          <p:cNvPr id="23" name="Straight Connector 22"/>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452000" y="6093258"/>
            <a:ext cx="1692000" cy="756000"/>
            <a:chOff x="7452000" y="6108700"/>
            <a:chExt cx="1692000" cy="756000"/>
          </a:xfrm>
        </p:grpSpPr>
        <p:sp>
          <p:nvSpPr>
            <p:cNvPr id="14" name="Rectangle 13"/>
            <p:cNvSpPr/>
            <p:nvPr/>
          </p:nvSpPr>
          <p:spPr>
            <a:xfrm>
              <a:off x="7452000" y="6108700"/>
              <a:ext cx="1692000" cy="75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20" name="Picture 19" descr="Education2030_Symbol_EN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150" y="6115392"/>
              <a:ext cx="1320800" cy="727174"/>
            </a:xfrm>
            <a:prstGeom prst="rect">
              <a:avLst/>
            </a:prstGeom>
          </p:spPr>
        </p:pic>
      </p:grpSp>
      <p:pic>
        <p:nvPicPr>
          <p:cNvPr id="25" name="Picture 24"/>
          <p:cNvPicPr>
            <a:picLocks noChangeAspect="1"/>
          </p:cNvPicPr>
          <p:nvPr userDrawn="1"/>
        </p:nvPicPr>
        <p:blipFill rotWithShape="1">
          <a:blip r:embed="rId3">
            <a:extLst>
              <a:ext uri="{28A0092B-C50C-407E-A947-70E740481C1C}">
                <a14:useLocalDpi xmlns:a14="http://schemas.microsoft.com/office/drawing/2010/main" val="0"/>
              </a:ext>
            </a:extLst>
          </a:blip>
          <a:srcRect r="36088" b="591"/>
          <a:stretch/>
        </p:blipFill>
        <p:spPr>
          <a:xfrm>
            <a:off x="397101" y="151200"/>
            <a:ext cx="1101600" cy="1076400"/>
          </a:xfrm>
          <a:prstGeom prst="rect">
            <a:avLst/>
          </a:prstGeom>
        </p:spPr>
      </p:pic>
    </p:spTree>
    <p:extLst>
      <p:ext uri="{BB962C8B-B14F-4D97-AF65-F5344CB8AC3E}">
        <p14:creationId xmlns:p14="http://schemas.microsoft.com/office/powerpoint/2010/main" val="178508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4584"/>
            <a:ext cx="4041775" cy="641349"/>
          </a:xfrm>
        </p:spPr>
        <p:txBody>
          <a:bodyPr anchor="b">
            <a:normAutofit/>
          </a:bodyPr>
          <a:lstStyle>
            <a:lvl1pPr marL="0" indent="0">
              <a:buNone/>
              <a:defRPr sz="2000" b="0" i="0">
                <a:latin typeface="HelveticaNeueLT Std Med"/>
                <a:cs typeface="HelveticaNeueLT Std Med"/>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5935"/>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1272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ummary Slide red">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26" name="Straight Connector 25"/>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32"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sp>
        <p:nvSpPr>
          <p:cNvPr id="14" name="Rectangle 13"/>
          <p:cNvSpPr/>
          <p:nvPr userDrawn="1"/>
        </p:nvSpPr>
        <p:spPr>
          <a:xfrm>
            <a:off x="0" y="576000"/>
            <a:ext cx="9144000" cy="5975999"/>
          </a:xfrm>
          <a:prstGeom prst="rect">
            <a:avLst/>
          </a:prstGeom>
          <a:solidFill>
            <a:srgbClr val="C5192D">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z</a:t>
            </a:r>
          </a:p>
        </p:txBody>
      </p:sp>
      <p:pic>
        <p:nvPicPr>
          <p:cNvPr id="15" name="Picture 14"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17" name="Picture 16"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cxnSp>
        <p:nvCxnSpPr>
          <p:cNvPr id="19" name="Straight Connector 18"/>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578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mmary Slide Blu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14" name="Picture 13"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0" name="Picture 1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Rectangle 20"/>
          <p:cNvSpPr/>
          <p:nvPr userDrawn="1"/>
        </p:nvSpPr>
        <p:spPr>
          <a:xfrm>
            <a:off x="0" y="576000"/>
            <a:ext cx="9144000" cy="5975999"/>
          </a:xfrm>
          <a:prstGeom prst="rect">
            <a:avLst/>
          </a:prstGeom>
          <a:solidFill>
            <a:srgbClr val="0077D4">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034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mmary Slide Green">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14" name="Picture 13"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0" name="Picture 1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Rectangle 20"/>
          <p:cNvSpPr/>
          <p:nvPr userDrawn="1"/>
        </p:nvSpPr>
        <p:spPr>
          <a:xfrm>
            <a:off x="0" y="576000"/>
            <a:ext cx="9144000" cy="5975999"/>
          </a:xfrm>
          <a:prstGeom prst="rect">
            <a:avLst/>
          </a:prstGeom>
          <a:solidFill>
            <a:srgbClr val="95C11F">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953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mmary Slide Oran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14" name="Picture 13"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0" name="Picture 1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Rectangle 20"/>
          <p:cNvSpPr/>
          <p:nvPr userDrawn="1"/>
        </p:nvSpPr>
        <p:spPr>
          <a:xfrm>
            <a:off x="0" y="576000"/>
            <a:ext cx="9144000" cy="5975999"/>
          </a:xfrm>
          <a:prstGeom prst="rect">
            <a:avLst/>
          </a:prstGeom>
          <a:solidFill>
            <a:srgbClr val="F392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36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19" name="Straight Connector 18"/>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2" name="Picture 21"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cxnSp>
        <p:nvCxnSpPr>
          <p:cNvPr id="23" name="Straight Connector 22"/>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80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Half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0" name="Straight Connector 19"/>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2" name="Picture 21"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8" name="Picture Placeholder 7"/>
          <p:cNvSpPr>
            <a:spLocks noGrp="1"/>
          </p:cNvSpPr>
          <p:nvPr>
            <p:ph type="pic" sz="quarter" idx="15" hasCustomPrompt="1"/>
          </p:nvPr>
        </p:nvSpPr>
        <p:spPr>
          <a:xfrm>
            <a:off x="212724" y="792000"/>
            <a:ext cx="4355435" cy="5544000"/>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a:t>Click icon or drag image to insert picture</a:t>
            </a:r>
          </a:p>
        </p:txBody>
      </p:sp>
      <p:cxnSp>
        <p:nvCxnSpPr>
          <p:cNvPr id="24" name="Straight Connector 23"/>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7079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Images Half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4" name="Straight Connector 23"/>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8" name="Picture 27"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1" name="Picture Placeholder 7"/>
          <p:cNvSpPr>
            <a:spLocks noGrp="1"/>
          </p:cNvSpPr>
          <p:nvPr>
            <p:ph type="pic" sz="quarter" idx="16" hasCustomPrompt="1"/>
          </p:nvPr>
        </p:nvSpPr>
        <p:spPr>
          <a:xfrm>
            <a:off x="212724" y="792000"/>
            <a:ext cx="4355435"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29" name="Picture Placeholder 7"/>
          <p:cNvSpPr>
            <a:spLocks noGrp="1"/>
          </p:cNvSpPr>
          <p:nvPr>
            <p:ph type="pic" sz="quarter" idx="18" hasCustomPrompt="1"/>
          </p:nvPr>
        </p:nvSpPr>
        <p:spPr>
          <a:xfrm>
            <a:off x="212724" y="3614102"/>
            <a:ext cx="4355435"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cxnSp>
        <p:nvCxnSpPr>
          <p:cNvPr id="31" name="Straight Connector 30"/>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8594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Images Third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6" name="Straight Connector 25"/>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9" name="Picture 28"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30" name="Picture 29"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3" name="Picture Placeholder 7"/>
          <p:cNvSpPr>
            <a:spLocks noGrp="1"/>
          </p:cNvSpPr>
          <p:nvPr>
            <p:ph type="pic" sz="quarter" idx="17" hasCustomPrompt="1"/>
          </p:nvPr>
        </p:nvSpPr>
        <p:spPr>
          <a:xfrm>
            <a:off x="212726" y="792000"/>
            <a:ext cx="2880000"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24" name="Picture Placeholder 7"/>
          <p:cNvSpPr>
            <a:spLocks noGrp="1"/>
          </p:cNvSpPr>
          <p:nvPr>
            <p:ph type="pic" sz="quarter" idx="18" hasCustomPrompt="1"/>
          </p:nvPr>
        </p:nvSpPr>
        <p:spPr>
          <a:xfrm>
            <a:off x="212725" y="3614102"/>
            <a:ext cx="2880001"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cxnSp>
        <p:nvCxnSpPr>
          <p:cNvPr id="31" name="Straight Connector 30"/>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251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Images Half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cxnSp>
        <p:nvCxnSpPr>
          <p:cNvPr id="26" name="Straight Connector 25"/>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8" name="Picture 27"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9" name="Picture 28"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30" name="Picture Placeholder 7"/>
          <p:cNvSpPr>
            <a:spLocks noGrp="1"/>
          </p:cNvSpPr>
          <p:nvPr>
            <p:ph type="pic" sz="quarter" idx="19" hasCustomPrompt="1"/>
          </p:nvPr>
        </p:nvSpPr>
        <p:spPr>
          <a:xfrm>
            <a:off x="212724" y="792000"/>
            <a:ext cx="2520001"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31" name="Picture Placeholder 7"/>
          <p:cNvSpPr>
            <a:spLocks noGrp="1"/>
          </p:cNvSpPr>
          <p:nvPr>
            <p:ph type="pic" sz="quarter" idx="20" hasCustomPrompt="1"/>
          </p:nvPr>
        </p:nvSpPr>
        <p:spPr>
          <a:xfrm>
            <a:off x="212724" y="3614102"/>
            <a:ext cx="2520002"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36" name="Picture Placeholder 7"/>
          <p:cNvSpPr>
            <a:spLocks noGrp="1"/>
          </p:cNvSpPr>
          <p:nvPr>
            <p:ph type="pic" sz="quarter" idx="21" hasCustomPrompt="1"/>
          </p:nvPr>
        </p:nvSpPr>
        <p:spPr>
          <a:xfrm>
            <a:off x="2838255" y="792000"/>
            <a:ext cx="2520001"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sp>
        <p:nvSpPr>
          <p:cNvPr id="37" name="Picture Placeholder 7"/>
          <p:cNvSpPr>
            <a:spLocks noGrp="1"/>
          </p:cNvSpPr>
          <p:nvPr>
            <p:ph type="pic" sz="quarter" idx="22" hasCustomPrompt="1"/>
          </p:nvPr>
        </p:nvSpPr>
        <p:spPr>
          <a:xfrm>
            <a:off x="2838255" y="3614102"/>
            <a:ext cx="2520002" cy="272189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a:t>Click icon or drag image to insert picture</a:t>
            </a:r>
          </a:p>
        </p:txBody>
      </p:sp>
      <p:cxnSp>
        <p:nvCxnSpPr>
          <p:cNvPr id="39" name="Straight Connector 38"/>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332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Images Full Pag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pic>
        <p:nvPicPr>
          <p:cNvPr id="23" name="Picture 22"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4" name="Picture 23"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6" name="Rectangle 25"/>
          <p:cNvSpPr/>
          <p:nvPr userDrawn="1"/>
        </p:nvSpPr>
        <p:spPr>
          <a:xfrm>
            <a:off x="0" y="576000"/>
            <a:ext cx="9143999" cy="57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itle 1"/>
          <p:cNvSpPr>
            <a:spLocks noGrp="1"/>
          </p:cNvSpPr>
          <p:nvPr>
            <p:ph type="ctrTitle" hasCustomPrompt="1"/>
          </p:nvPr>
        </p:nvSpPr>
        <p:spPr>
          <a:xfrm>
            <a:off x="756000" y="688917"/>
            <a:ext cx="8086249" cy="288139"/>
          </a:xfrm>
          <a:prstGeom prst="rect">
            <a:avLst/>
          </a:prstGeom>
        </p:spPr>
        <p:txBody>
          <a:bodyPr lIns="0" tIns="0" rIns="0" bIns="0"/>
          <a:lstStyle>
            <a:lvl1pPr algn="l">
              <a:lnSpc>
                <a:spcPct val="100000"/>
              </a:lnSpc>
              <a:defRPr sz="2000" baseline="0">
                <a:solidFill>
                  <a:schemeClr val="bg1"/>
                </a:solidFill>
              </a:defRPr>
            </a:lvl1pPr>
          </a:lstStyle>
          <a:p>
            <a:r>
              <a:rPr lang="en-GB" dirty="0"/>
              <a:t>Click to add title</a:t>
            </a:r>
            <a:endParaRPr lang="en-US" dirty="0"/>
          </a:p>
        </p:txBody>
      </p:sp>
      <p:sp>
        <p:nvSpPr>
          <p:cNvPr id="43" name="Picture Placeholder 7"/>
          <p:cNvSpPr>
            <a:spLocks noGrp="1"/>
          </p:cNvSpPr>
          <p:nvPr>
            <p:ph type="pic" sz="quarter" idx="25" hasCustomPrompt="1"/>
          </p:nvPr>
        </p:nvSpPr>
        <p:spPr>
          <a:xfrm>
            <a:off x="3155056" y="1377693"/>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37" name="Picture Placeholder 7"/>
          <p:cNvSpPr>
            <a:spLocks noGrp="1"/>
          </p:cNvSpPr>
          <p:nvPr>
            <p:ph type="pic" sz="quarter" idx="29" hasCustomPrompt="1"/>
          </p:nvPr>
        </p:nvSpPr>
        <p:spPr>
          <a:xfrm>
            <a:off x="3155056" y="3912877"/>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38" name="Picture Placeholder 7"/>
          <p:cNvSpPr>
            <a:spLocks noGrp="1"/>
          </p:cNvSpPr>
          <p:nvPr>
            <p:ph type="pic" sz="quarter" idx="30" hasCustomPrompt="1"/>
          </p:nvPr>
        </p:nvSpPr>
        <p:spPr>
          <a:xfrm>
            <a:off x="212724" y="1377693"/>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39" name="Picture Placeholder 7"/>
          <p:cNvSpPr>
            <a:spLocks noGrp="1"/>
          </p:cNvSpPr>
          <p:nvPr>
            <p:ph type="pic" sz="quarter" idx="31" hasCustomPrompt="1"/>
          </p:nvPr>
        </p:nvSpPr>
        <p:spPr>
          <a:xfrm>
            <a:off x="212724" y="3912877"/>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42" name="Picture Placeholder 7"/>
          <p:cNvSpPr>
            <a:spLocks noGrp="1"/>
          </p:cNvSpPr>
          <p:nvPr>
            <p:ph type="pic" sz="quarter" idx="32" hasCustomPrompt="1"/>
          </p:nvPr>
        </p:nvSpPr>
        <p:spPr>
          <a:xfrm>
            <a:off x="6094475" y="1377693"/>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sp>
        <p:nvSpPr>
          <p:cNvPr id="44" name="Picture Placeholder 7"/>
          <p:cNvSpPr>
            <a:spLocks noGrp="1"/>
          </p:cNvSpPr>
          <p:nvPr>
            <p:ph type="pic" sz="quarter" idx="33" hasCustomPrompt="1"/>
          </p:nvPr>
        </p:nvSpPr>
        <p:spPr>
          <a:xfrm>
            <a:off x="6094475" y="3912877"/>
            <a:ext cx="2836800" cy="2430000"/>
          </a:xfrm>
          <a:prstGeom prst="rect">
            <a:avLst/>
          </a:prstGeom>
          <a:solidFill>
            <a:schemeClr val="bg1">
              <a:lumMod val="95000"/>
            </a:schemeClr>
          </a:solidFill>
        </p:spPr>
        <p:txBody>
          <a:bodyPr vert="horz" lIns="0" tIns="360000" rIns="0" bIns="0" anchor="t" anchorCtr="0"/>
          <a:lstStyle>
            <a:lvl1pPr marL="0" indent="0" algn="ctr">
              <a:buFontTx/>
              <a:buNone/>
              <a:defRPr sz="1600" baseline="0"/>
            </a:lvl1pPr>
          </a:lstStyle>
          <a:p>
            <a:r>
              <a:rPr lang="en-US"/>
              <a:t>Click icon or drag image </a:t>
            </a:r>
            <a:br>
              <a:rPr lang="en-US"/>
            </a:br>
            <a:r>
              <a:rPr lang="en-US"/>
              <a:t>to insert picture</a:t>
            </a:r>
          </a:p>
        </p:txBody>
      </p:sp>
      <p:cxnSp>
        <p:nvCxnSpPr>
          <p:cNvPr id="46" name="Straight Connector 45"/>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80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22202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s Full Page+Titl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sp>
        <p:nvSpPr>
          <p:cNvPr id="26" name="Picture Placeholder 7"/>
          <p:cNvSpPr>
            <a:spLocks noGrp="1"/>
          </p:cNvSpPr>
          <p:nvPr>
            <p:ph type="pic" sz="quarter" idx="15" hasCustomPrompt="1"/>
          </p:nvPr>
        </p:nvSpPr>
        <p:spPr>
          <a:xfrm>
            <a:off x="212724" y="1152000"/>
            <a:ext cx="8718552" cy="5190878"/>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a:t>Click icon or drag image to insert picture</a:t>
            </a:r>
          </a:p>
        </p:txBody>
      </p:sp>
      <p:pic>
        <p:nvPicPr>
          <p:cNvPr id="20" name="Picture 19"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1" name="Picture 20"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sp>
        <p:nvSpPr>
          <p:cNvPr id="22" name="Rectangle 21"/>
          <p:cNvSpPr/>
          <p:nvPr userDrawn="1"/>
        </p:nvSpPr>
        <p:spPr>
          <a:xfrm>
            <a:off x="0" y="576000"/>
            <a:ext cx="9143999" cy="57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ctrTitle" hasCustomPrompt="1"/>
          </p:nvPr>
        </p:nvSpPr>
        <p:spPr>
          <a:xfrm>
            <a:off x="756000" y="688917"/>
            <a:ext cx="8086249" cy="288139"/>
          </a:xfrm>
          <a:prstGeom prst="rect">
            <a:avLst/>
          </a:prstGeom>
        </p:spPr>
        <p:txBody>
          <a:bodyPr lIns="0" tIns="0" rIns="0" bIns="0"/>
          <a:lstStyle>
            <a:lvl1pPr algn="l">
              <a:lnSpc>
                <a:spcPct val="100000"/>
              </a:lnSpc>
              <a:defRPr sz="2000" baseline="0">
                <a:solidFill>
                  <a:schemeClr val="bg1"/>
                </a:solidFill>
              </a:defRPr>
            </a:lvl1pPr>
          </a:lstStyle>
          <a:p>
            <a:r>
              <a:rPr lang="en-GB" dirty="0"/>
              <a:t>Click to add title</a:t>
            </a:r>
            <a:endParaRPr lang="en-US" dirty="0"/>
          </a:p>
        </p:txBody>
      </p:sp>
      <p:cxnSp>
        <p:nvCxnSpPr>
          <p:cNvPr id="24" name="Straight Connector 23"/>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661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s Full Page NoTitle">
    <p:spTree>
      <p:nvGrpSpPr>
        <p:cNvPr id="1" name=""/>
        <p:cNvGrpSpPr/>
        <p:nvPr/>
      </p:nvGrpSpPr>
      <p:grpSpPr>
        <a:xfrm>
          <a:off x="0" y="0"/>
          <a:ext cx="0" cy="0"/>
          <a:chOff x="0" y="0"/>
          <a:chExt cx="0" cy="0"/>
        </a:xfrm>
      </p:grpSpPr>
      <p:sp>
        <p:nvSpPr>
          <p:cNvPr id="4" name="Rectangle 3"/>
          <p:cNvSpPr/>
          <p:nvPr userDrawn="1"/>
        </p:nvSpPr>
        <p:spPr>
          <a:xfrm>
            <a:off x="0" y="0"/>
            <a:ext cx="756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56001" y="0"/>
            <a:ext cx="7312100"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576000"/>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 y="6552000"/>
            <a:ext cx="2052000" cy="300724"/>
          </a:xfrm>
          <a:prstGeom prst="rect">
            <a:avLst/>
          </a:prstGeom>
          <a:noFill/>
        </p:spPr>
        <p:txBody>
          <a:bodyPr wrap="square" lIns="0" tIns="0" rIns="0" bIns="0" rtlCol="0" anchor="ctr" anchorCtr="1">
            <a:noAutofit/>
          </a:bodyPr>
          <a:lstStyle/>
          <a:p>
            <a:pPr algn="ctr"/>
            <a:r>
              <a:rPr lang="en-US" sz="900">
                <a:solidFill>
                  <a:srgbClr val="C5192D"/>
                </a:solidFill>
              </a:rPr>
              <a:t>UNESCO EDUCATION SECTOR</a:t>
            </a:r>
          </a:p>
        </p:txBody>
      </p:sp>
      <p:sp>
        <p:nvSpPr>
          <p:cNvPr id="25" name="TextBox 24"/>
          <p:cNvSpPr txBox="1"/>
          <p:nvPr userDrawn="1"/>
        </p:nvSpPr>
        <p:spPr>
          <a:xfrm>
            <a:off x="8701932" y="6552000"/>
            <a:ext cx="215268"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‹Nº›</a:t>
            </a:fld>
            <a:endParaRPr lang="en-US" sz="900">
              <a:solidFill>
                <a:srgbClr val="C5192D"/>
              </a:solidFill>
            </a:endParaRPr>
          </a:p>
        </p:txBody>
      </p:sp>
      <p:cxnSp>
        <p:nvCxnSpPr>
          <p:cNvPr id="15" name="Straight Connector 14"/>
          <p:cNvCxnSpPr/>
          <p:nvPr userDrawn="1"/>
        </p:nvCxnSpPr>
        <p:spPr>
          <a:xfrm>
            <a:off x="8599525"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942545" y="256038"/>
            <a:ext cx="458840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p>
        </p:txBody>
      </p:sp>
      <p:sp>
        <p:nvSpPr>
          <p:cNvPr id="28" name="Picture Placeholder 7"/>
          <p:cNvSpPr>
            <a:spLocks noGrp="1"/>
          </p:cNvSpPr>
          <p:nvPr>
            <p:ph type="pic" sz="quarter" idx="15" hasCustomPrompt="1"/>
          </p:nvPr>
        </p:nvSpPr>
        <p:spPr>
          <a:xfrm>
            <a:off x="212724" y="576000"/>
            <a:ext cx="8718552" cy="5766877"/>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a:t>Click icon or drag image to insert picture</a:t>
            </a:r>
          </a:p>
        </p:txBody>
      </p:sp>
      <p:cxnSp>
        <p:nvCxnSpPr>
          <p:cNvPr id="20" name="Straight Connector 19"/>
          <p:cNvCxnSpPr/>
          <p:nvPr userDrawn="1"/>
        </p:nvCxnSpPr>
        <p:spPr>
          <a:xfrm flipH="1">
            <a:off x="1" y="576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10" y="51324"/>
            <a:ext cx="599580" cy="462038"/>
          </a:xfrm>
          <a:prstGeom prst="rect">
            <a:avLst/>
          </a:prstGeom>
        </p:spPr>
      </p:pic>
      <p:pic>
        <p:nvPicPr>
          <p:cNvPr id="22" name="Picture 21"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673" y="52320"/>
            <a:ext cx="836202" cy="460376"/>
          </a:xfrm>
          <a:prstGeom prst="rect">
            <a:avLst/>
          </a:prstGeom>
        </p:spPr>
      </p:pic>
      <p:cxnSp>
        <p:nvCxnSpPr>
          <p:cNvPr id="24" name="Straight Connector 23"/>
          <p:cNvCxnSpPr/>
          <p:nvPr userDrawn="1"/>
        </p:nvCxnSpPr>
        <p:spPr>
          <a:xfrm flipH="1">
            <a:off x="1" y="6552000"/>
            <a:ext cx="9143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063258" y="6552000"/>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8268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1469" y="4469309"/>
            <a:ext cx="1500188" cy="256729"/>
          </a:xfrm>
          <a:prstGeom prst="rect">
            <a:avLst/>
          </a:prstGeom>
        </p:spPr>
        <p:txBody>
          <a:bodyPr/>
          <a:lstStyle/>
          <a:p>
            <a:fld id="{1D8BD707-D9CF-40AE-B4C6-C98DA3205C09}" type="datetimeFigureOut">
              <a:rPr lang="en-US" smtClean="0"/>
              <a:pPr/>
              <a:t>10/9/19</a:t>
            </a:fld>
            <a:endParaRPr lang="en-US"/>
          </a:p>
        </p:txBody>
      </p:sp>
      <p:sp>
        <p:nvSpPr>
          <p:cNvPr id="3" name="Footer Placeholder 2"/>
          <p:cNvSpPr>
            <a:spLocks noGrp="1"/>
          </p:cNvSpPr>
          <p:nvPr>
            <p:ph type="ftr" sz="quarter" idx="11"/>
          </p:nvPr>
        </p:nvSpPr>
        <p:spPr>
          <a:xfrm>
            <a:off x="2196703" y="4469309"/>
            <a:ext cx="2035969" cy="256729"/>
          </a:xfrm>
          <a:prstGeom prst="rect">
            <a:avLst/>
          </a:prstGeom>
        </p:spPr>
        <p:txBody>
          <a:bodyPr/>
          <a:lstStyle/>
          <a:p>
            <a:endParaRPr lang="en-US"/>
          </a:p>
        </p:txBody>
      </p:sp>
      <p:sp>
        <p:nvSpPr>
          <p:cNvPr id="4" name="Slide Number Placeholder 3"/>
          <p:cNvSpPr>
            <a:spLocks noGrp="1"/>
          </p:cNvSpPr>
          <p:nvPr>
            <p:ph type="sldNum" sz="quarter" idx="12"/>
          </p:nvPr>
        </p:nvSpPr>
        <p:spPr>
          <a:xfrm>
            <a:off x="4607719" y="4469309"/>
            <a:ext cx="1500188" cy="256729"/>
          </a:xfrm>
          <a:prstGeom prst="rect">
            <a:avLst/>
          </a:prstGeom>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32393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‹Nº›</a:t>
            </a:fld>
            <a:endParaRPr lang="en-US"/>
          </a:p>
        </p:txBody>
      </p:sp>
    </p:spTree>
    <p:extLst>
      <p:ext uri="{BB962C8B-B14F-4D97-AF65-F5344CB8AC3E}">
        <p14:creationId xmlns:p14="http://schemas.microsoft.com/office/powerpoint/2010/main" val="26202572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7233"/>
            <a:ext cx="86868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482931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
          </p:nvPr>
        </p:nvSpPr>
        <p:spPr>
          <a:xfrm>
            <a:off x="457200" y="1745344"/>
            <a:ext cx="8229600" cy="4525433"/>
          </a:xfrm>
          <a:prstGeom prst="rect">
            <a:avLst/>
          </a:prstGeom>
        </p:spPr>
        <p:txBody>
          <a:bodyPr rtlCol="0">
            <a:normAutofit/>
          </a:bodyPr>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le 9"/>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43948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685800" y="3600451"/>
            <a:ext cx="77724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3824817"/>
            <a:ext cx="6400800" cy="4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NeueLT Std"/>
                <a:cs typeface="HelveticaNeue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64764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2115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115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2680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4584"/>
            <a:ext cx="4041775" cy="641349"/>
          </a:xfrm>
        </p:spPr>
        <p:txBody>
          <a:bodyPr anchor="b">
            <a:normAutofit/>
          </a:bodyPr>
          <a:lstStyle>
            <a:lvl1pPr marL="0" indent="0">
              <a:buNone/>
              <a:defRPr sz="2000" b="0" i="0">
                <a:latin typeface="HelveticaNeueLT Std Med"/>
                <a:cs typeface="HelveticaNeueLT Std M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atin typeface="HelveticaNeueLT Std"/>
                <a:cs typeface="HelveticaNeueLT Std"/>
              </a:defRPr>
            </a:lvl1pPr>
            <a:lvl2pPr>
              <a:defRPr sz="2000">
                <a:latin typeface="HelveticaNeueLT Std"/>
                <a:cs typeface="HelveticaNeueLT Std"/>
              </a:defRPr>
            </a:lvl2pPr>
            <a:lvl3pPr>
              <a:defRPr sz="1800">
                <a:latin typeface="HelveticaNeueLT Std"/>
                <a:cs typeface="HelveticaNeueLT Std"/>
              </a:defRPr>
            </a:lvl3pPr>
            <a:lvl4pPr>
              <a:defRPr sz="1600">
                <a:latin typeface="HelveticaNeueLT Std"/>
                <a:cs typeface="HelveticaNeueLT Std"/>
              </a:defRPr>
            </a:lvl4pPr>
            <a:lvl5pPr>
              <a:defRPr sz="1600">
                <a:latin typeface="HelveticaNeueLT Std"/>
                <a:cs typeface="HelveticaNeueLT St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2841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084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893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453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1"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2"/>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69143"/>
            <a:ext cx="3008313" cy="4456491"/>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71372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0" y="5367867"/>
            <a:ext cx="7278688"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15934"/>
            <a:ext cx="731520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7267"/>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atin typeface="HelveticaNeueLT Std"/>
                <a:cs typeface="HelveticaNeueLT Std"/>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3106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57200" y="1418167"/>
            <a:ext cx="8229600"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528233"/>
            <a:ext cx="8229600" cy="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HelveticaNeueLT Std"/>
                <a:cs typeface="HelveticaNeueLT Std"/>
              </a:defRPr>
            </a:lvl1pPr>
            <a:lvl2pPr>
              <a:defRPr>
                <a:latin typeface="HelveticaNeueLT Std"/>
                <a:cs typeface="HelveticaNeueLT Std"/>
              </a:defRPr>
            </a:lvl2pPr>
            <a:lvl3pPr>
              <a:defRPr>
                <a:latin typeface="HelveticaNeueLT Std"/>
                <a:cs typeface="HelveticaNeueLT Std"/>
              </a:defRPr>
            </a:lvl3pPr>
            <a:lvl4pPr>
              <a:defRPr>
                <a:latin typeface="HelveticaNeueLT Std"/>
                <a:cs typeface="HelveticaNeueLT Std"/>
              </a:defRPr>
            </a:lvl4pPr>
            <a:lvl5pPr>
              <a:defRPr>
                <a:latin typeface="HelveticaNeueLT Std"/>
                <a:cs typeface="HelveticaNeue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3431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userDrawn="1"/>
        </p:nvCxnSpPr>
        <p:spPr>
          <a:xfrm>
            <a:off x="6629400" y="275167"/>
            <a:ext cx="0" cy="5850467"/>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629400" y="275167"/>
            <a:ext cx="2057400" cy="585046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4814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755650" y="2753591"/>
            <a:ext cx="8388350" cy="4104408"/>
          </a:xfrm>
          <a:prstGeom prst="rect">
            <a:avLst/>
          </a:prstGeom>
        </p:spPr>
        <p:txBody>
          <a:bodyPr/>
          <a:lstStyle>
            <a:lvl1pPr marL="0" indent="0" algn="ctr">
              <a:buFont typeface="Wingdings" pitchFamily="2" charset="2"/>
              <a:buNone/>
              <a:defRPr sz="3200">
                <a:solidFill>
                  <a:schemeClr val="bg1"/>
                </a:solidFill>
              </a:defRPr>
            </a:lvl1pPr>
            <a:lvl2pPr marL="0" indent="0" algn="ctr">
              <a:buNone/>
              <a:defRPr sz="2400">
                <a:solidFill>
                  <a:schemeClr val="bg1">
                    <a:lumMod val="85000"/>
                  </a:schemeClr>
                </a:solidFill>
              </a:defRPr>
            </a:lvl2pPr>
            <a:lvl3pPr marL="0" indent="0" algn="ctr">
              <a:buNone/>
              <a:defRPr sz="2000">
                <a:solidFill>
                  <a:schemeClr val="bg1">
                    <a:lumMod val="65000"/>
                  </a:schemeClr>
                </a:solidFill>
              </a:defRPr>
            </a:lvl3pPr>
            <a:lvl4pPr marL="0" indent="0" algn="ctr">
              <a:buNone/>
              <a:defRPr sz="1800">
                <a:solidFill>
                  <a:schemeClr val="bg1">
                    <a:lumMod val="65000"/>
                  </a:schemeClr>
                </a:solidFill>
              </a:defRPr>
            </a:lvl4pPr>
            <a:lvl5pPr marL="0" indent="0" algn="ctr">
              <a:buNone/>
              <a:defRPr sz="180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57428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57202" y="1418167"/>
            <a:ext cx="3008313" cy="0"/>
          </a:xfrm>
          <a:prstGeom prst="line">
            <a:avLst/>
          </a:prstGeom>
          <a:ln>
            <a:solidFill>
              <a:srgbClr val="D04432"/>
            </a:solidFill>
          </a:ln>
          <a:effectLst/>
        </p:spPr>
        <p:style>
          <a:lnRef idx="2">
            <a:schemeClr val="accent1"/>
          </a:lnRef>
          <a:fillRef idx="0">
            <a:schemeClr val="accent1"/>
          </a:fillRef>
          <a:effectRef idx="1">
            <a:schemeClr val="accent1"/>
          </a:effectRef>
          <a:fontRef idx="minor">
            <a:schemeClr val="tx1"/>
          </a:fontRef>
        </p:style>
      </p:cxnSp>
      <p:pic>
        <p:nvPicPr>
          <p:cNvPr id="6" name="Picture 4"/>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528233"/>
            <a:ext cx="2971800" cy="3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2" y="273053"/>
            <a:ext cx="3008313" cy="1162049"/>
          </a:xfrm>
        </p:spPr>
        <p:txBody>
          <a:bodyPr anchor="b">
            <a:normAutofit/>
          </a:bodyPr>
          <a:lstStyle>
            <a:lvl1pPr algn="l">
              <a:defRPr sz="1600" b="0"/>
            </a:lvl1pPr>
          </a:lstStyle>
          <a:p>
            <a:r>
              <a:rPr lang="en-US" dirty="0"/>
              <a:t>Click to edit Master title style</a:t>
            </a:r>
          </a:p>
        </p:txBody>
      </p:sp>
      <p:sp>
        <p:nvSpPr>
          <p:cNvPr id="3" name="Content Placeholder 2"/>
          <p:cNvSpPr>
            <a:spLocks noGrp="1"/>
          </p:cNvSpPr>
          <p:nvPr>
            <p:ph idx="1"/>
          </p:nvPr>
        </p:nvSpPr>
        <p:spPr>
          <a:xfrm>
            <a:off x="3575050" y="273053"/>
            <a:ext cx="5111750" cy="5852583"/>
          </a:xfrm>
        </p:spPr>
        <p:txBody>
          <a:bodyPr/>
          <a:lstStyle>
            <a:lvl1pPr>
              <a:defRPr sz="3200">
                <a:latin typeface="HelveticaNeueLT Std"/>
                <a:cs typeface="HelveticaNeueLT Std"/>
              </a:defRPr>
            </a:lvl1pPr>
            <a:lvl2pPr>
              <a:defRPr sz="2800">
                <a:latin typeface="HelveticaNeueLT Std"/>
                <a:cs typeface="HelveticaNeueLT Std"/>
              </a:defRPr>
            </a:lvl2pPr>
            <a:lvl3pPr>
              <a:defRPr sz="2400">
                <a:latin typeface="HelveticaNeueLT Std"/>
                <a:cs typeface="HelveticaNeueLT Std"/>
              </a:defRPr>
            </a:lvl3pPr>
            <a:lvl4pPr>
              <a:defRPr sz="2000">
                <a:latin typeface="HelveticaNeueLT Std"/>
                <a:cs typeface="HelveticaNeueLT Std"/>
              </a:defRPr>
            </a:lvl4pPr>
            <a:lvl5pPr>
              <a:defRPr sz="2000">
                <a:latin typeface="HelveticaNeueLT Std"/>
                <a:cs typeface="HelveticaNeueLT Std"/>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669144"/>
            <a:ext cx="3008313" cy="4456491"/>
          </a:xfrm>
        </p:spPr>
        <p:txBody>
          <a:bodyPr/>
          <a:lstStyle>
            <a:lvl1pPr marL="0" indent="0">
              <a:buNone/>
              <a:defRPr sz="1400">
                <a:latin typeface="HelveticaNeueLT Std"/>
                <a:cs typeface="HelveticaNeueLT Std"/>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371343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99803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457189"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189"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189"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378"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566"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754" algn="l" defTabSz="457189"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pg num"/>
          <p:cNvSpPr>
            <a:spLocks noGrp="1" noChangeArrowheads="1"/>
          </p:cNvSpPr>
          <p:nvPr>
            <p:ph type="sldNum" sz="quarter" idx="4"/>
          </p:nvPr>
        </p:nvSpPr>
        <p:spPr bwMode="auto">
          <a:xfrm>
            <a:off x="7010670" y="6644193"/>
            <a:ext cx="1904932" cy="141257"/>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defTabSz="681478" eaLnBrk="1" hangingPunct="1">
              <a:spcAft>
                <a:spcPct val="0"/>
              </a:spcAft>
              <a:buFontTx/>
              <a:buNone/>
              <a:defRPr sz="918" baseline="0">
                <a:solidFill>
                  <a:srgbClr val="000000"/>
                </a:solidFill>
                <a:latin typeface="Arial" charset="0"/>
                <a:ea typeface="ＭＳ Ｐゴシック" charset="-128"/>
              </a:defRPr>
            </a:lvl1pPr>
          </a:lstStyle>
          <a:p>
            <a:pPr>
              <a:defRPr/>
            </a:pPr>
            <a:fld id="{8E4580A1-1F05-294B-93CE-B5E554580D00}" type="slidenum">
              <a:rPr lang="en-US" altLang="en-US"/>
              <a:pPr>
                <a:defRPr/>
              </a:pPr>
              <a:t>‹Nº›</a:t>
            </a:fld>
            <a:endParaRPr lang="en-US" altLang="en-US"/>
          </a:p>
        </p:txBody>
      </p:sp>
      <p:sp>
        <p:nvSpPr>
          <p:cNvPr id="1027" name="Rectangle 3"/>
          <p:cNvSpPr>
            <a:spLocks noGrp="1" noChangeArrowheads="1"/>
          </p:cNvSpPr>
          <p:nvPr>
            <p:ph type="title"/>
          </p:nvPr>
        </p:nvSpPr>
        <p:spPr bwMode="auto">
          <a:xfrm>
            <a:off x="121490" y="234865"/>
            <a:ext cx="8794113"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4730" y="1299037"/>
            <a:ext cx="8794113" cy="9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McK Slide Elements"/>
          <p:cNvGrpSpPr>
            <a:grpSpLocks/>
          </p:cNvGrpSpPr>
          <p:nvPr userDrawn="1"/>
        </p:nvGrpSpPr>
        <p:grpSpPr bwMode="auto">
          <a:xfrm>
            <a:off x="124730" y="542617"/>
            <a:ext cx="8794113" cy="6287849"/>
            <a:chOff x="77" y="335"/>
            <a:chExt cx="5429" cy="3882"/>
          </a:xfrm>
        </p:grpSpPr>
        <p:sp>
          <p:nvSpPr>
            <p:cNvPr id="30726" name="McK Measure" hidden="1"/>
            <p:cNvSpPr txBox="1">
              <a:spLocks noChangeArrowheads="1"/>
            </p:cNvSpPr>
            <p:nvPr userDrawn="1"/>
          </p:nvSpPr>
          <p:spPr bwMode="auto">
            <a:xfrm>
              <a:off x="77" y="335"/>
              <a:ext cx="5429" cy="116"/>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eaLnBrk="0" hangingPunct="0">
                <a:defRPr sz="1600" baseline="30000">
                  <a:solidFill>
                    <a:schemeClr val="tx1"/>
                  </a:solidFill>
                  <a:latin typeface="Arial" charset="0"/>
                  <a:ea typeface="ＭＳ Ｐゴシック" charset="-128"/>
                </a:defRPr>
              </a:lvl1pPr>
              <a:lvl2pPr marL="742950" indent="-285750" defTabSz="895350" eaLnBrk="0" hangingPunct="0">
                <a:defRPr sz="1600" baseline="30000">
                  <a:solidFill>
                    <a:schemeClr val="tx1"/>
                  </a:solidFill>
                  <a:latin typeface="Arial" charset="0"/>
                  <a:ea typeface="ＭＳ Ｐゴシック" charset="-128"/>
                </a:defRPr>
              </a:lvl2pPr>
              <a:lvl3pPr marL="1143000" indent="-228600" defTabSz="895350" eaLnBrk="0" hangingPunct="0">
                <a:defRPr sz="1600" baseline="30000">
                  <a:solidFill>
                    <a:schemeClr val="tx1"/>
                  </a:solidFill>
                  <a:latin typeface="Arial" charset="0"/>
                  <a:ea typeface="ＭＳ Ｐゴシック" charset="-128"/>
                </a:defRPr>
              </a:lvl3pPr>
              <a:lvl4pPr marL="1600200" indent="-228600" defTabSz="895350" eaLnBrk="0" hangingPunct="0">
                <a:defRPr sz="1600" baseline="30000">
                  <a:solidFill>
                    <a:schemeClr val="tx1"/>
                  </a:solidFill>
                  <a:latin typeface="Arial" charset="0"/>
                  <a:ea typeface="ＭＳ Ｐゴシック" charset="-128"/>
                </a:defRPr>
              </a:lvl4pPr>
              <a:lvl5pPr marL="2057400" indent="-228600" defTabSz="895350" eaLnBrk="0" hangingPunct="0">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224" baseline="0">
                  <a:solidFill>
                    <a:srgbClr val="000000"/>
                  </a:solidFill>
                </a:rPr>
                <a:t>Unit of measure</a:t>
              </a:r>
            </a:p>
          </p:txBody>
        </p:sp>
        <p:sp>
          <p:nvSpPr>
            <p:cNvPr id="30727" name="McK Footnote" hidden="1"/>
            <p:cNvSpPr txBox="1">
              <a:spLocks noChangeArrowheads="1"/>
            </p:cNvSpPr>
            <p:nvPr userDrawn="1"/>
          </p:nvSpPr>
          <p:spPr bwMode="auto">
            <a:xfrm>
              <a:off x="79" y="4025"/>
              <a:ext cx="5145" cy="19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574675" indent="-574675" defTabSz="895350" eaLnBrk="0" hangingPunct="0">
                <a:tabLst>
                  <a:tab pos="533400" algn="r"/>
                </a:tabLst>
                <a:defRPr sz="1600" baseline="30000">
                  <a:solidFill>
                    <a:schemeClr val="tx1"/>
                  </a:solidFill>
                  <a:latin typeface="Arial" charset="0"/>
                  <a:ea typeface="ＭＳ Ｐゴシック" charset="-128"/>
                </a:defRPr>
              </a:lvl1pPr>
              <a:lvl2pPr marL="742950" indent="-285750" defTabSz="895350" eaLnBrk="0" hangingPunct="0">
                <a:tabLst>
                  <a:tab pos="533400" algn="r"/>
                </a:tabLst>
                <a:defRPr sz="1600" baseline="30000">
                  <a:solidFill>
                    <a:schemeClr val="tx1"/>
                  </a:solidFill>
                  <a:latin typeface="Arial" charset="0"/>
                  <a:ea typeface="ＭＳ Ｐゴシック" charset="-128"/>
                </a:defRPr>
              </a:lvl2pPr>
              <a:lvl3pPr marL="1143000" indent="-228600" defTabSz="895350" eaLnBrk="0" hangingPunct="0">
                <a:tabLst>
                  <a:tab pos="533400" algn="r"/>
                </a:tabLst>
                <a:defRPr sz="1600" baseline="30000">
                  <a:solidFill>
                    <a:schemeClr val="tx1"/>
                  </a:solidFill>
                  <a:latin typeface="Arial" charset="0"/>
                  <a:ea typeface="ＭＳ Ｐゴシック" charset="-128"/>
                </a:defRPr>
              </a:lvl3pPr>
              <a:lvl4pPr marL="1600200" indent="-228600" defTabSz="895350" eaLnBrk="0" hangingPunct="0">
                <a:tabLst>
                  <a:tab pos="533400" algn="r"/>
                </a:tabLst>
                <a:defRPr sz="1600" baseline="30000">
                  <a:solidFill>
                    <a:schemeClr val="tx1"/>
                  </a:solidFill>
                  <a:latin typeface="Arial" charset="0"/>
                  <a:ea typeface="ＭＳ Ｐゴシック" charset="-128"/>
                </a:defRPr>
              </a:lvl4pPr>
              <a:lvl5pPr marL="2057400" indent="-228600" defTabSz="895350" eaLnBrk="0" hangingPunct="0">
                <a:tabLst>
                  <a:tab pos="533400" algn="r"/>
                </a:tabLst>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9pPr>
            </a:lstStyle>
            <a:p>
              <a:pPr eaLnBrk="1" hangingPunct="1">
                <a:defRPr/>
              </a:pPr>
              <a:r>
                <a:rPr lang="en-US" altLang="en-US" sz="918" baseline="0">
                  <a:solidFill>
                    <a:srgbClr val="000000"/>
                  </a:solidFill>
                </a:rPr>
                <a:t>	*	Footnote</a:t>
              </a:r>
            </a:p>
            <a:p>
              <a:pPr eaLnBrk="1" hangingPunct="1">
                <a:spcBef>
                  <a:spcPct val="20000"/>
                </a:spcBef>
                <a:defRPr/>
              </a:pPr>
              <a:r>
                <a:rPr lang="en-US" altLang="en-US" sz="918" baseline="0">
                  <a:solidFill>
                    <a:srgbClr val="000000"/>
                  </a:solidFill>
                </a:rPr>
                <a:t>Source:		Source</a:t>
              </a:r>
            </a:p>
          </p:txBody>
        </p:sp>
      </p:grpSp>
    </p:spTree>
    <p:extLst>
      <p:ext uri="{BB962C8B-B14F-4D97-AF65-F5344CB8AC3E}">
        <p14:creationId xmlns:p14="http://schemas.microsoft.com/office/powerpoint/2010/main" val="26237456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681478" rtl="0" eaLnBrk="0" fontAlgn="base" hangingPunct="0">
        <a:spcBef>
          <a:spcPct val="0"/>
        </a:spcBef>
        <a:spcAft>
          <a:spcPct val="0"/>
        </a:spcAft>
        <a:defRPr sz="1454" b="1">
          <a:solidFill>
            <a:schemeClr val="tx2"/>
          </a:solidFill>
          <a:latin typeface="+mj-lt"/>
          <a:ea typeface="+mj-ea"/>
          <a:cs typeface="ＭＳ Ｐゴシック" charset="0"/>
        </a:defRPr>
      </a:lvl1pPr>
      <a:lvl2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2pPr>
      <a:lvl3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3pPr>
      <a:lvl4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4pPr>
      <a:lvl5pPr algn="l" defTabSz="681478" rtl="0" eaLnBrk="0" fontAlgn="base" hangingPunct="0">
        <a:spcBef>
          <a:spcPct val="0"/>
        </a:spcBef>
        <a:spcAft>
          <a:spcPct val="0"/>
        </a:spcAft>
        <a:defRPr sz="1454" b="1">
          <a:solidFill>
            <a:schemeClr val="tx2"/>
          </a:solidFill>
          <a:latin typeface="Arial" charset="0"/>
          <a:ea typeface="ＭＳ Ｐゴシック" charset="0"/>
          <a:cs typeface="ＭＳ Ｐゴシック" charset="0"/>
        </a:defRPr>
      </a:lvl5pPr>
      <a:lvl6pPr marL="349025" algn="l" defTabSz="683525" rtl="0" fontAlgn="base">
        <a:spcBef>
          <a:spcPct val="0"/>
        </a:spcBef>
        <a:spcAft>
          <a:spcPct val="0"/>
        </a:spcAft>
        <a:defRPr sz="1454" b="1">
          <a:solidFill>
            <a:schemeClr val="tx2"/>
          </a:solidFill>
          <a:latin typeface="Arial" charset="0"/>
          <a:ea typeface="ＭＳ Ｐゴシック" charset="0"/>
        </a:defRPr>
      </a:lvl6pPr>
      <a:lvl7pPr marL="698069" algn="l" defTabSz="683525" rtl="0" fontAlgn="base">
        <a:spcBef>
          <a:spcPct val="0"/>
        </a:spcBef>
        <a:spcAft>
          <a:spcPct val="0"/>
        </a:spcAft>
        <a:defRPr sz="1454" b="1">
          <a:solidFill>
            <a:schemeClr val="tx2"/>
          </a:solidFill>
          <a:latin typeface="Arial" charset="0"/>
          <a:ea typeface="ＭＳ Ｐゴシック" charset="0"/>
        </a:defRPr>
      </a:lvl7pPr>
      <a:lvl8pPr marL="1047104" algn="l" defTabSz="683525" rtl="0" fontAlgn="base">
        <a:spcBef>
          <a:spcPct val="0"/>
        </a:spcBef>
        <a:spcAft>
          <a:spcPct val="0"/>
        </a:spcAft>
        <a:defRPr sz="1454" b="1">
          <a:solidFill>
            <a:schemeClr val="tx2"/>
          </a:solidFill>
          <a:latin typeface="Arial" charset="0"/>
          <a:ea typeface="ＭＳ Ｐゴシック" charset="0"/>
        </a:defRPr>
      </a:lvl8pPr>
      <a:lvl9pPr marL="1396138" algn="l" defTabSz="683525" rtl="0" fontAlgn="base">
        <a:spcBef>
          <a:spcPct val="0"/>
        </a:spcBef>
        <a:spcAft>
          <a:spcPct val="0"/>
        </a:spcAft>
        <a:defRPr sz="1454" b="1">
          <a:solidFill>
            <a:schemeClr val="tx2"/>
          </a:solidFill>
          <a:latin typeface="Arial" charset="0"/>
          <a:ea typeface="ＭＳ Ｐゴシック" charset="0"/>
        </a:defRPr>
      </a:lvl9pPr>
    </p:titleStyle>
    <p:bodyStyle>
      <a:lvl1pPr marL="258743" indent="-258743" algn="l" defTabSz="681478" rtl="0" eaLnBrk="0" fontAlgn="base" hangingPunct="0">
        <a:spcBef>
          <a:spcPct val="0"/>
        </a:spcBef>
        <a:spcAft>
          <a:spcPct val="0"/>
        </a:spcAft>
        <a:buSzPct val="120000"/>
        <a:defRPr sz="1224">
          <a:solidFill>
            <a:schemeClr val="tx1"/>
          </a:solidFill>
          <a:latin typeface="+mn-lt"/>
          <a:ea typeface="+mn-ea"/>
          <a:cs typeface="ＭＳ Ｐゴシック" charset="0"/>
        </a:defRPr>
      </a:lvl1pPr>
      <a:lvl2pPr marL="106898" indent="-105684" algn="l" defTabSz="681478" rtl="0" eaLnBrk="0" fontAlgn="base" hangingPunct="0">
        <a:spcBef>
          <a:spcPct val="0"/>
        </a:spcBef>
        <a:spcAft>
          <a:spcPct val="0"/>
        </a:spcAft>
        <a:buSzPct val="120000"/>
        <a:buChar char="•"/>
        <a:defRPr sz="1224">
          <a:solidFill>
            <a:schemeClr val="tx1"/>
          </a:solidFill>
          <a:latin typeface="+mn-lt"/>
          <a:ea typeface="+mn-ea"/>
        </a:defRPr>
      </a:lvl2pPr>
      <a:lvl3pPr marL="222301" indent="-110543" algn="l" defTabSz="681478" rtl="0" eaLnBrk="0" fontAlgn="base" hangingPunct="0">
        <a:spcBef>
          <a:spcPct val="0"/>
        </a:spcBef>
        <a:spcAft>
          <a:spcPct val="0"/>
        </a:spcAft>
        <a:buChar char="–"/>
        <a:defRPr sz="1224">
          <a:solidFill>
            <a:schemeClr val="tx1"/>
          </a:solidFill>
          <a:latin typeface="+mn-lt"/>
          <a:ea typeface="+mn-ea"/>
        </a:defRPr>
      </a:lvl3pPr>
      <a:lvl4pPr marL="326769" indent="-99610" algn="l" defTabSz="681478" rtl="0" eaLnBrk="0" fontAlgn="base" hangingPunct="0">
        <a:spcBef>
          <a:spcPct val="0"/>
        </a:spcBef>
        <a:spcAft>
          <a:spcPct val="0"/>
        </a:spcAft>
        <a:buSzPct val="89000"/>
        <a:buChar char="•"/>
        <a:defRPr sz="1224">
          <a:solidFill>
            <a:schemeClr val="tx1"/>
          </a:solidFill>
          <a:latin typeface="+mn-lt"/>
          <a:ea typeface="+mn-ea"/>
        </a:defRPr>
      </a:lvl4pPr>
      <a:lvl5pPr marL="442171" indent="-110543" algn="l" defTabSz="681478" rtl="0" eaLnBrk="0" fontAlgn="base" hangingPunct="0">
        <a:spcBef>
          <a:spcPct val="0"/>
        </a:spcBef>
        <a:spcAft>
          <a:spcPct val="0"/>
        </a:spcAft>
        <a:buSzPct val="75000"/>
        <a:buChar char="–"/>
        <a:defRPr sz="1224">
          <a:solidFill>
            <a:schemeClr val="tx1"/>
          </a:solidFill>
          <a:latin typeface="+mn-lt"/>
          <a:ea typeface="+mn-ea"/>
        </a:defRPr>
      </a:lvl5pPr>
      <a:lvl6pPr marL="793813" indent="-113919" algn="l" defTabSz="683525" rtl="0" fontAlgn="base">
        <a:spcBef>
          <a:spcPct val="0"/>
        </a:spcBef>
        <a:spcAft>
          <a:spcPct val="0"/>
        </a:spcAft>
        <a:buSzPct val="75000"/>
        <a:buChar char="–"/>
        <a:defRPr sz="1224">
          <a:solidFill>
            <a:schemeClr val="tx1"/>
          </a:solidFill>
          <a:latin typeface="+mn-lt"/>
          <a:ea typeface="+mn-ea"/>
        </a:defRPr>
      </a:lvl6pPr>
      <a:lvl7pPr marL="1142846" indent="-113919" algn="l" defTabSz="683525" rtl="0" fontAlgn="base">
        <a:spcBef>
          <a:spcPct val="0"/>
        </a:spcBef>
        <a:spcAft>
          <a:spcPct val="0"/>
        </a:spcAft>
        <a:buSzPct val="75000"/>
        <a:buChar char="–"/>
        <a:defRPr sz="1224">
          <a:solidFill>
            <a:schemeClr val="tx1"/>
          </a:solidFill>
          <a:latin typeface="+mn-lt"/>
          <a:ea typeface="+mn-ea"/>
        </a:defRPr>
      </a:lvl7pPr>
      <a:lvl8pPr marL="1491882" indent="-113919" algn="l" defTabSz="683525" rtl="0" fontAlgn="base">
        <a:spcBef>
          <a:spcPct val="0"/>
        </a:spcBef>
        <a:spcAft>
          <a:spcPct val="0"/>
        </a:spcAft>
        <a:buSzPct val="75000"/>
        <a:buChar char="–"/>
        <a:defRPr sz="1224">
          <a:solidFill>
            <a:schemeClr val="tx1"/>
          </a:solidFill>
          <a:latin typeface="+mn-lt"/>
          <a:ea typeface="+mn-ea"/>
        </a:defRPr>
      </a:lvl8pPr>
      <a:lvl9pPr marL="1840916" indent="-113919" algn="l" defTabSz="683525" rtl="0" fontAlgn="base">
        <a:spcBef>
          <a:spcPct val="0"/>
        </a:spcBef>
        <a:spcAft>
          <a:spcPct val="0"/>
        </a:spcAft>
        <a:buSzPct val="75000"/>
        <a:buChar char="–"/>
        <a:defRPr sz="1224">
          <a:solidFill>
            <a:schemeClr val="tx1"/>
          </a:solidFill>
          <a:latin typeface="+mn-lt"/>
          <a:ea typeface="+mn-ea"/>
        </a:defRPr>
      </a:lvl9pPr>
    </p:bodyStyle>
    <p:otherStyle>
      <a:defPPr>
        <a:defRPr lang="en-US"/>
      </a:defPPr>
      <a:lvl1pPr marL="0" algn="l" defTabSz="349025" rtl="0" eaLnBrk="1" latinLnBrk="0" hangingPunct="1">
        <a:defRPr sz="1377" kern="1200">
          <a:solidFill>
            <a:schemeClr val="tx1"/>
          </a:solidFill>
          <a:latin typeface="+mn-lt"/>
          <a:ea typeface="+mn-ea"/>
          <a:cs typeface="+mn-cs"/>
        </a:defRPr>
      </a:lvl1pPr>
      <a:lvl2pPr marL="349025" algn="l" defTabSz="349025" rtl="0" eaLnBrk="1" latinLnBrk="0" hangingPunct="1">
        <a:defRPr sz="1377" kern="1200">
          <a:solidFill>
            <a:schemeClr val="tx1"/>
          </a:solidFill>
          <a:latin typeface="+mn-lt"/>
          <a:ea typeface="+mn-ea"/>
          <a:cs typeface="+mn-cs"/>
        </a:defRPr>
      </a:lvl2pPr>
      <a:lvl3pPr marL="698069" algn="l" defTabSz="349025" rtl="0" eaLnBrk="1" latinLnBrk="0" hangingPunct="1">
        <a:defRPr sz="1377" kern="1200">
          <a:solidFill>
            <a:schemeClr val="tx1"/>
          </a:solidFill>
          <a:latin typeface="+mn-lt"/>
          <a:ea typeface="+mn-ea"/>
          <a:cs typeface="+mn-cs"/>
        </a:defRPr>
      </a:lvl3pPr>
      <a:lvl4pPr marL="1047104" algn="l" defTabSz="349025" rtl="0" eaLnBrk="1" latinLnBrk="0" hangingPunct="1">
        <a:defRPr sz="1377" kern="1200">
          <a:solidFill>
            <a:schemeClr val="tx1"/>
          </a:solidFill>
          <a:latin typeface="+mn-lt"/>
          <a:ea typeface="+mn-ea"/>
          <a:cs typeface="+mn-cs"/>
        </a:defRPr>
      </a:lvl4pPr>
      <a:lvl5pPr marL="1396138" algn="l" defTabSz="349025" rtl="0" eaLnBrk="1" latinLnBrk="0" hangingPunct="1">
        <a:defRPr sz="1377" kern="1200">
          <a:solidFill>
            <a:schemeClr val="tx1"/>
          </a:solidFill>
          <a:latin typeface="+mn-lt"/>
          <a:ea typeface="+mn-ea"/>
          <a:cs typeface="+mn-cs"/>
        </a:defRPr>
      </a:lvl5pPr>
      <a:lvl6pPr marL="1745173" algn="l" defTabSz="349025" rtl="0" eaLnBrk="1" latinLnBrk="0" hangingPunct="1">
        <a:defRPr sz="1377" kern="1200">
          <a:solidFill>
            <a:schemeClr val="tx1"/>
          </a:solidFill>
          <a:latin typeface="+mn-lt"/>
          <a:ea typeface="+mn-ea"/>
          <a:cs typeface="+mn-cs"/>
        </a:defRPr>
      </a:lvl6pPr>
      <a:lvl7pPr marL="2094206" algn="l" defTabSz="349025" rtl="0" eaLnBrk="1" latinLnBrk="0" hangingPunct="1">
        <a:defRPr sz="1377" kern="1200">
          <a:solidFill>
            <a:schemeClr val="tx1"/>
          </a:solidFill>
          <a:latin typeface="+mn-lt"/>
          <a:ea typeface="+mn-ea"/>
          <a:cs typeface="+mn-cs"/>
        </a:defRPr>
      </a:lvl7pPr>
      <a:lvl8pPr marL="2443240" algn="l" defTabSz="349025" rtl="0" eaLnBrk="1" latinLnBrk="0" hangingPunct="1">
        <a:defRPr sz="1377" kern="1200">
          <a:solidFill>
            <a:schemeClr val="tx1"/>
          </a:solidFill>
          <a:latin typeface="+mn-lt"/>
          <a:ea typeface="+mn-ea"/>
          <a:cs typeface="+mn-cs"/>
        </a:defRPr>
      </a:lvl8pPr>
      <a:lvl9pPr marL="2792276" algn="l" defTabSz="349025" rtl="0" eaLnBrk="1" latinLnBrk="0" hangingPunct="1">
        <a:defRPr sz="137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pg num"/>
          <p:cNvSpPr>
            <a:spLocks noGrp="1" noChangeArrowheads="1"/>
          </p:cNvSpPr>
          <p:nvPr>
            <p:ph type="sldNum" sz="quarter" idx="4"/>
          </p:nvPr>
        </p:nvSpPr>
        <p:spPr bwMode="auto">
          <a:xfrm>
            <a:off x="7010670" y="6644194"/>
            <a:ext cx="1904932" cy="18789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lgn="r" defTabSz="908667" eaLnBrk="1" hangingPunct="1">
              <a:spcAft>
                <a:spcPct val="0"/>
              </a:spcAft>
              <a:buFontTx/>
              <a:buNone/>
              <a:defRPr sz="1224" baseline="0">
                <a:solidFill>
                  <a:srgbClr val="000000"/>
                </a:solidFill>
                <a:latin typeface="Arial" charset="0"/>
                <a:ea typeface="ＭＳ Ｐゴシック" charset="-128"/>
              </a:defRPr>
            </a:lvl1pPr>
          </a:lstStyle>
          <a:p>
            <a:pPr>
              <a:defRPr/>
            </a:pPr>
            <a:fld id="{F5040665-74EF-D447-972B-48D45FA58771}" type="slidenum">
              <a:rPr lang="en-US" altLang="en-US"/>
              <a:pPr>
                <a:defRPr/>
              </a:pPr>
              <a:t>‹Nº›</a:t>
            </a:fld>
            <a:endParaRPr lang="en-US" altLang="en-US"/>
          </a:p>
        </p:txBody>
      </p:sp>
      <p:sp>
        <p:nvSpPr>
          <p:cNvPr id="1027" name="Rectangle 3"/>
          <p:cNvSpPr>
            <a:spLocks noGrp="1" noChangeArrowheads="1"/>
          </p:cNvSpPr>
          <p:nvPr>
            <p:ph type="title"/>
          </p:nvPr>
        </p:nvSpPr>
        <p:spPr bwMode="auto">
          <a:xfrm>
            <a:off x="121489" y="234864"/>
            <a:ext cx="8794113"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4729" y="1299036"/>
            <a:ext cx="8794113" cy="124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McK Slide Elements"/>
          <p:cNvGrpSpPr>
            <a:grpSpLocks/>
          </p:cNvGrpSpPr>
          <p:nvPr userDrawn="1"/>
        </p:nvGrpSpPr>
        <p:grpSpPr bwMode="auto">
          <a:xfrm>
            <a:off x="124729" y="542615"/>
            <a:ext cx="8794113" cy="6287850"/>
            <a:chOff x="77" y="335"/>
            <a:chExt cx="5429" cy="3882"/>
          </a:xfrm>
        </p:grpSpPr>
        <p:sp>
          <p:nvSpPr>
            <p:cNvPr id="30726" name="McK Measure" hidden="1"/>
            <p:cNvSpPr txBox="1">
              <a:spLocks noChangeArrowheads="1"/>
            </p:cNvSpPr>
            <p:nvPr userDrawn="1"/>
          </p:nvSpPr>
          <p:spPr bwMode="auto">
            <a:xfrm>
              <a:off x="77" y="335"/>
              <a:ext cx="5429" cy="15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defTabSz="895350" eaLnBrk="0" hangingPunct="0">
                <a:defRPr sz="1600" baseline="30000">
                  <a:solidFill>
                    <a:schemeClr val="tx1"/>
                  </a:solidFill>
                  <a:latin typeface="Arial" charset="0"/>
                  <a:ea typeface="ＭＳ Ｐゴシック" charset="-128"/>
                </a:defRPr>
              </a:lvl1pPr>
              <a:lvl2pPr marL="742950" indent="-285750" defTabSz="895350" eaLnBrk="0" hangingPunct="0">
                <a:defRPr sz="1600" baseline="30000">
                  <a:solidFill>
                    <a:schemeClr val="tx1"/>
                  </a:solidFill>
                  <a:latin typeface="Arial" charset="0"/>
                  <a:ea typeface="ＭＳ Ｐゴシック" charset="-128"/>
                </a:defRPr>
              </a:lvl2pPr>
              <a:lvl3pPr marL="1143000" indent="-228600" defTabSz="895350" eaLnBrk="0" hangingPunct="0">
                <a:defRPr sz="1600" baseline="30000">
                  <a:solidFill>
                    <a:schemeClr val="tx1"/>
                  </a:solidFill>
                  <a:latin typeface="Arial" charset="0"/>
                  <a:ea typeface="ＭＳ Ｐゴシック" charset="-128"/>
                </a:defRPr>
              </a:lvl3pPr>
              <a:lvl4pPr marL="1600200" indent="-228600" defTabSz="895350" eaLnBrk="0" hangingPunct="0">
                <a:defRPr sz="1600" baseline="30000">
                  <a:solidFill>
                    <a:schemeClr val="tx1"/>
                  </a:solidFill>
                  <a:latin typeface="Arial" charset="0"/>
                  <a:ea typeface="ＭＳ Ｐゴシック" charset="-128"/>
                </a:defRPr>
              </a:lvl4pPr>
              <a:lvl5pPr marL="2057400" indent="-228600" defTabSz="895350" eaLnBrk="0" hangingPunct="0">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eaLnBrk="1" hangingPunct="1">
                <a:defRPr/>
              </a:pPr>
              <a:r>
                <a:rPr lang="en-US" altLang="en-US" sz="1632" baseline="0"/>
                <a:t>Unit of measure</a:t>
              </a:r>
            </a:p>
          </p:txBody>
        </p:sp>
        <p:sp>
          <p:nvSpPr>
            <p:cNvPr id="30727" name="McK Footnote" hidden="1"/>
            <p:cNvSpPr txBox="1">
              <a:spLocks noChangeArrowheads="1"/>
            </p:cNvSpPr>
            <p:nvPr userDrawn="1"/>
          </p:nvSpPr>
          <p:spPr bwMode="auto">
            <a:xfrm>
              <a:off x="79" y="3956"/>
              <a:ext cx="5145" cy="261"/>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574675" indent="-574675" defTabSz="895350" eaLnBrk="0" hangingPunct="0">
                <a:tabLst>
                  <a:tab pos="533400" algn="r"/>
                </a:tabLst>
                <a:defRPr sz="1600" baseline="30000">
                  <a:solidFill>
                    <a:schemeClr val="tx1"/>
                  </a:solidFill>
                  <a:latin typeface="Arial" charset="0"/>
                  <a:ea typeface="ＭＳ Ｐゴシック" charset="-128"/>
                </a:defRPr>
              </a:lvl1pPr>
              <a:lvl2pPr marL="742950" indent="-285750" defTabSz="895350" eaLnBrk="0" hangingPunct="0">
                <a:tabLst>
                  <a:tab pos="533400" algn="r"/>
                </a:tabLst>
                <a:defRPr sz="1600" baseline="30000">
                  <a:solidFill>
                    <a:schemeClr val="tx1"/>
                  </a:solidFill>
                  <a:latin typeface="Arial" charset="0"/>
                  <a:ea typeface="ＭＳ Ｐゴシック" charset="-128"/>
                </a:defRPr>
              </a:lvl2pPr>
              <a:lvl3pPr marL="1143000" indent="-228600" defTabSz="895350" eaLnBrk="0" hangingPunct="0">
                <a:tabLst>
                  <a:tab pos="533400" algn="r"/>
                </a:tabLst>
                <a:defRPr sz="1600" baseline="30000">
                  <a:solidFill>
                    <a:schemeClr val="tx1"/>
                  </a:solidFill>
                  <a:latin typeface="Arial" charset="0"/>
                  <a:ea typeface="ＭＳ Ｐゴシック" charset="-128"/>
                </a:defRPr>
              </a:lvl3pPr>
              <a:lvl4pPr marL="1600200" indent="-228600" defTabSz="895350" eaLnBrk="0" hangingPunct="0">
                <a:tabLst>
                  <a:tab pos="533400" algn="r"/>
                </a:tabLst>
                <a:defRPr sz="1600" baseline="30000">
                  <a:solidFill>
                    <a:schemeClr val="tx1"/>
                  </a:solidFill>
                  <a:latin typeface="Arial" charset="0"/>
                  <a:ea typeface="ＭＳ Ｐゴシック" charset="-128"/>
                </a:defRPr>
              </a:lvl4pPr>
              <a:lvl5pPr marL="2057400" indent="-228600" defTabSz="895350" eaLnBrk="0" hangingPunct="0">
                <a:tabLst>
                  <a:tab pos="533400" algn="r"/>
                </a:tabLst>
                <a:defRPr sz="1600" baseline="30000">
                  <a:solidFill>
                    <a:schemeClr val="tx1"/>
                  </a:solidFill>
                  <a:latin typeface="Arial" charset="0"/>
                  <a:ea typeface="ＭＳ Ｐゴシック" charset="-128"/>
                </a:defRPr>
              </a:lvl5pPr>
              <a:lvl6pPr marL="25146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6pPr>
              <a:lvl7pPr marL="29718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7pPr>
              <a:lvl8pPr marL="34290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8pPr>
              <a:lvl9pPr marL="3886200" indent="-228600" algn="ctr" defTabSz="895350" eaLnBrk="0" fontAlgn="base" hangingPunct="0">
                <a:spcBef>
                  <a:spcPct val="0"/>
                </a:spcBef>
                <a:spcAft>
                  <a:spcPct val="100000"/>
                </a:spcAft>
                <a:buChar char="•"/>
                <a:tabLst>
                  <a:tab pos="533400" algn="r"/>
                </a:tabLst>
                <a:defRPr sz="1600" baseline="30000">
                  <a:solidFill>
                    <a:schemeClr val="tx1"/>
                  </a:solidFill>
                  <a:latin typeface="Arial" charset="0"/>
                  <a:ea typeface="ＭＳ Ｐゴシック" charset="-128"/>
                </a:defRPr>
              </a:lvl9pPr>
            </a:lstStyle>
            <a:p>
              <a:pPr eaLnBrk="1" hangingPunct="1">
                <a:defRPr/>
              </a:pPr>
              <a:r>
                <a:rPr lang="en-US" altLang="en-US" sz="1224" baseline="0">
                  <a:solidFill>
                    <a:srgbClr val="000000"/>
                  </a:solidFill>
                </a:rPr>
                <a:t>	*	Footnote</a:t>
              </a:r>
            </a:p>
            <a:p>
              <a:pPr eaLnBrk="1" hangingPunct="1">
                <a:spcBef>
                  <a:spcPct val="20000"/>
                </a:spcBef>
                <a:defRPr/>
              </a:pPr>
              <a:r>
                <a:rPr lang="en-US" altLang="en-US" sz="1224" baseline="0">
                  <a:solidFill>
                    <a:srgbClr val="000000"/>
                  </a:solidFill>
                </a:rPr>
                <a:t>Source:		Source</a:t>
              </a:r>
            </a:p>
          </p:txBody>
        </p:sp>
      </p:grpSp>
    </p:spTree>
    <p:extLst>
      <p:ext uri="{BB962C8B-B14F-4D97-AF65-F5344CB8AC3E}">
        <p14:creationId xmlns:p14="http://schemas.microsoft.com/office/powerpoint/2010/main" val="2891648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08667" rtl="0" eaLnBrk="0" fontAlgn="base" hangingPunct="0">
        <a:spcBef>
          <a:spcPct val="0"/>
        </a:spcBef>
        <a:spcAft>
          <a:spcPct val="0"/>
        </a:spcAft>
        <a:defRPr sz="1939" b="1">
          <a:solidFill>
            <a:schemeClr val="tx2"/>
          </a:solidFill>
          <a:latin typeface="+mj-lt"/>
          <a:ea typeface="+mj-ea"/>
          <a:cs typeface="ＭＳ Ｐゴシック" charset="0"/>
        </a:defRPr>
      </a:lvl1pPr>
      <a:lvl2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2pPr>
      <a:lvl3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3pPr>
      <a:lvl4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4pPr>
      <a:lvl5pPr algn="l" defTabSz="908667" rtl="0" eaLnBrk="0" fontAlgn="base" hangingPunct="0">
        <a:spcBef>
          <a:spcPct val="0"/>
        </a:spcBef>
        <a:spcAft>
          <a:spcPct val="0"/>
        </a:spcAft>
        <a:defRPr sz="1939" b="1">
          <a:solidFill>
            <a:schemeClr val="tx2"/>
          </a:solidFill>
          <a:latin typeface="Arial" charset="0"/>
          <a:ea typeface="ＭＳ Ｐゴシック" charset="0"/>
          <a:cs typeface="ＭＳ Ｐゴシック" charset="0"/>
        </a:defRPr>
      </a:lvl5pPr>
      <a:lvl6pPr marL="465381" algn="l" defTabSz="911396" rtl="0" fontAlgn="base">
        <a:spcBef>
          <a:spcPct val="0"/>
        </a:spcBef>
        <a:spcAft>
          <a:spcPct val="0"/>
        </a:spcAft>
        <a:defRPr sz="1939" b="1">
          <a:solidFill>
            <a:schemeClr val="tx2"/>
          </a:solidFill>
          <a:latin typeface="Arial" charset="0"/>
          <a:ea typeface="ＭＳ Ｐゴシック" charset="0"/>
        </a:defRPr>
      </a:lvl6pPr>
      <a:lvl7pPr marL="930789" algn="l" defTabSz="911396" rtl="0" fontAlgn="base">
        <a:spcBef>
          <a:spcPct val="0"/>
        </a:spcBef>
        <a:spcAft>
          <a:spcPct val="0"/>
        </a:spcAft>
        <a:defRPr sz="1939" b="1">
          <a:solidFill>
            <a:schemeClr val="tx2"/>
          </a:solidFill>
          <a:latin typeface="Arial" charset="0"/>
          <a:ea typeface="ＭＳ Ｐゴシック" charset="0"/>
        </a:defRPr>
      </a:lvl7pPr>
      <a:lvl8pPr marL="1396185" algn="l" defTabSz="911396" rtl="0" fontAlgn="base">
        <a:spcBef>
          <a:spcPct val="0"/>
        </a:spcBef>
        <a:spcAft>
          <a:spcPct val="0"/>
        </a:spcAft>
        <a:defRPr sz="1939" b="1">
          <a:solidFill>
            <a:schemeClr val="tx2"/>
          </a:solidFill>
          <a:latin typeface="Arial" charset="0"/>
          <a:ea typeface="ＭＳ Ｐゴシック" charset="0"/>
        </a:defRPr>
      </a:lvl8pPr>
      <a:lvl9pPr marL="1861578" algn="l" defTabSz="911396" rtl="0" fontAlgn="base">
        <a:spcBef>
          <a:spcPct val="0"/>
        </a:spcBef>
        <a:spcAft>
          <a:spcPct val="0"/>
        </a:spcAft>
        <a:defRPr sz="1939" b="1">
          <a:solidFill>
            <a:schemeClr val="tx2"/>
          </a:solidFill>
          <a:latin typeface="Arial" charset="0"/>
          <a:ea typeface="ＭＳ Ｐゴシック" charset="0"/>
        </a:defRPr>
      </a:lvl9pPr>
    </p:titleStyle>
    <p:bodyStyle>
      <a:lvl1pPr marL="345002" indent="-345002" algn="l" defTabSz="908667" rtl="0" eaLnBrk="0" fontAlgn="base" hangingPunct="0">
        <a:spcBef>
          <a:spcPct val="0"/>
        </a:spcBef>
        <a:spcAft>
          <a:spcPct val="0"/>
        </a:spcAft>
        <a:buSzPct val="120000"/>
        <a:defRPr sz="1632">
          <a:solidFill>
            <a:schemeClr val="tx1"/>
          </a:solidFill>
          <a:latin typeface="+mn-lt"/>
          <a:ea typeface="+mn-ea"/>
          <a:cs typeface="ＭＳ Ｐゴシック" charset="0"/>
        </a:defRPr>
      </a:lvl1pPr>
      <a:lvl2pPr marL="142536" indent="-140917" algn="l" defTabSz="908667" rtl="0" eaLnBrk="0" fontAlgn="base" hangingPunct="0">
        <a:spcBef>
          <a:spcPct val="0"/>
        </a:spcBef>
        <a:spcAft>
          <a:spcPct val="0"/>
        </a:spcAft>
        <a:buSzPct val="120000"/>
        <a:buChar char="•"/>
        <a:defRPr sz="1632">
          <a:solidFill>
            <a:schemeClr val="tx1"/>
          </a:solidFill>
          <a:latin typeface="+mn-lt"/>
          <a:ea typeface="+mn-ea"/>
        </a:defRPr>
      </a:lvl2pPr>
      <a:lvl3pPr marL="296410" indent="-147396" algn="l" defTabSz="908667" rtl="0" eaLnBrk="0" fontAlgn="base" hangingPunct="0">
        <a:spcBef>
          <a:spcPct val="0"/>
        </a:spcBef>
        <a:spcAft>
          <a:spcPct val="0"/>
        </a:spcAft>
        <a:buChar char="–"/>
        <a:defRPr sz="1632">
          <a:solidFill>
            <a:schemeClr val="tx1"/>
          </a:solidFill>
          <a:latin typeface="+mn-lt"/>
          <a:ea typeface="+mn-ea"/>
        </a:defRPr>
      </a:lvl3pPr>
      <a:lvl4pPr marL="435707" indent="-132818" algn="l" defTabSz="908667" rtl="0" eaLnBrk="0" fontAlgn="base" hangingPunct="0">
        <a:spcBef>
          <a:spcPct val="0"/>
        </a:spcBef>
        <a:spcAft>
          <a:spcPct val="0"/>
        </a:spcAft>
        <a:buSzPct val="89000"/>
        <a:buChar char="•"/>
        <a:defRPr sz="1632">
          <a:solidFill>
            <a:schemeClr val="tx1"/>
          </a:solidFill>
          <a:latin typeface="+mn-lt"/>
          <a:ea typeface="+mn-ea"/>
        </a:defRPr>
      </a:lvl4pPr>
      <a:lvl5pPr marL="589580" indent="-147396" algn="l" defTabSz="908667" rtl="0" eaLnBrk="0" fontAlgn="base" hangingPunct="0">
        <a:spcBef>
          <a:spcPct val="0"/>
        </a:spcBef>
        <a:spcAft>
          <a:spcPct val="0"/>
        </a:spcAft>
        <a:buSzPct val="75000"/>
        <a:buChar char="–"/>
        <a:defRPr sz="1632">
          <a:solidFill>
            <a:schemeClr val="tx1"/>
          </a:solidFill>
          <a:latin typeface="+mn-lt"/>
          <a:ea typeface="+mn-ea"/>
        </a:defRPr>
      </a:lvl5pPr>
      <a:lvl6pPr marL="1058452" indent="-151897" algn="l" defTabSz="911396" rtl="0" fontAlgn="base">
        <a:spcBef>
          <a:spcPct val="0"/>
        </a:spcBef>
        <a:spcAft>
          <a:spcPct val="0"/>
        </a:spcAft>
        <a:buSzPct val="75000"/>
        <a:buChar char="–"/>
        <a:defRPr sz="1632">
          <a:solidFill>
            <a:schemeClr val="tx1"/>
          </a:solidFill>
          <a:latin typeface="+mn-lt"/>
          <a:ea typeface="+mn-ea"/>
        </a:defRPr>
      </a:lvl6pPr>
      <a:lvl7pPr marL="1523845" indent="-151897" algn="l" defTabSz="911396" rtl="0" fontAlgn="base">
        <a:spcBef>
          <a:spcPct val="0"/>
        </a:spcBef>
        <a:spcAft>
          <a:spcPct val="0"/>
        </a:spcAft>
        <a:buSzPct val="75000"/>
        <a:buChar char="–"/>
        <a:defRPr sz="1632">
          <a:solidFill>
            <a:schemeClr val="tx1"/>
          </a:solidFill>
          <a:latin typeface="+mn-lt"/>
          <a:ea typeface="+mn-ea"/>
        </a:defRPr>
      </a:lvl7pPr>
      <a:lvl8pPr marL="1989241" indent="-151897" algn="l" defTabSz="911396" rtl="0" fontAlgn="base">
        <a:spcBef>
          <a:spcPct val="0"/>
        </a:spcBef>
        <a:spcAft>
          <a:spcPct val="0"/>
        </a:spcAft>
        <a:buSzPct val="75000"/>
        <a:buChar char="–"/>
        <a:defRPr sz="1632">
          <a:solidFill>
            <a:schemeClr val="tx1"/>
          </a:solidFill>
          <a:latin typeface="+mn-lt"/>
          <a:ea typeface="+mn-ea"/>
        </a:defRPr>
      </a:lvl8pPr>
      <a:lvl9pPr marL="2454635" indent="-151897" algn="l" defTabSz="911396" rtl="0" fontAlgn="base">
        <a:spcBef>
          <a:spcPct val="0"/>
        </a:spcBef>
        <a:spcAft>
          <a:spcPct val="0"/>
        </a:spcAft>
        <a:buSzPct val="75000"/>
        <a:buChar char="–"/>
        <a:defRPr sz="1632">
          <a:solidFill>
            <a:schemeClr val="tx1"/>
          </a:solidFill>
          <a:latin typeface="+mn-lt"/>
          <a:ea typeface="+mn-ea"/>
        </a:defRPr>
      </a:lvl9pPr>
    </p:bodyStyle>
    <p:otherStyle>
      <a:defPPr>
        <a:defRPr lang="en-US"/>
      </a:defPPr>
      <a:lvl1pPr marL="0" algn="l" defTabSz="465381" rtl="0" eaLnBrk="1" latinLnBrk="0" hangingPunct="1">
        <a:defRPr sz="1837" kern="1200">
          <a:solidFill>
            <a:schemeClr val="tx1"/>
          </a:solidFill>
          <a:latin typeface="+mn-lt"/>
          <a:ea typeface="+mn-ea"/>
          <a:cs typeface="+mn-cs"/>
        </a:defRPr>
      </a:lvl1pPr>
      <a:lvl2pPr marL="465381" algn="l" defTabSz="465381" rtl="0" eaLnBrk="1" latinLnBrk="0" hangingPunct="1">
        <a:defRPr sz="1837" kern="1200">
          <a:solidFill>
            <a:schemeClr val="tx1"/>
          </a:solidFill>
          <a:latin typeface="+mn-lt"/>
          <a:ea typeface="+mn-ea"/>
          <a:cs typeface="+mn-cs"/>
        </a:defRPr>
      </a:lvl2pPr>
      <a:lvl3pPr marL="930789" algn="l" defTabSz="465381" rtl="0" eaLnBrk="1" latinLnBrk="0" hangingPunct="1">
        <a:defRPr sz="1837" kern="1200">
          <a:solidFill>
            <a:schemeClr val="tx1"/>
          </a:solidFill>
          <a:latin typeface="+mn-lt"/>
          <a:ea typeface="+mn-ea"/>
          <a:cs typeface="+mn-cs"/>
        </a:defRPr>
      </a:lvl3pPr>
      <a:lvl4pPr marL="1396185" algn="l" defTabSz="465381" rtl="0" eaLnBrk="1" latinLnBrk="0" hangingPunct="1">
        <a:defRPr sz="1837" kern="1200">
          <a:solidFill>
            <a:schemeClr val="tx1"/>
          </a:solidFill>
          <a:latin typeface="+mn-lt"/>
          <a:ea typeface="+mn-ea"/>
          <a:cs typeface="+mn-cs"/>
        </a:defRPr>
      </a:lvl4pPr>
      <a:lvl5pPr marL="1861578" algn="l" defTabSz="465381" rtl="0" eaLnBrk="1" latinLnBrk="0" hangingPunct="1">
        <a:defRPr sz="1837" kern="1200">
          <a:solidFill>
            <a:schemeClr val="tx1"/>
          </a:solidFill>
          <a:latin typeface="+mn-lt"/>
          <a:ea typeface="+mn-ea"/>
          <a:cs typeface="+mn-cs"/>
        </a:defRPr>
      </a:lvl5pPr>
      <a:lvl6pPr marL="2326974" algn="l" defTabSz="465381" rtl="0" eaLnBrk="1" latinLnBrk="0" hangingPunct="1">
        <a:defRPr sz="1837" kern="1200">
          <a:solidFill>
            <a:schemeClr val="tx1"/>
          </a:solidFill>
          <a:latin typeface="+mn-lt"/>
          <a:ea typeface="+mn-ea"/>
          <a:cs typeface="+mn-cs"/>
        </a:defRPr>
      </a:lvl6pPr>
      <a:lvl7pPr marL="2792366" algn="l" defTabSz="465381" rtl="0" eaLnBrk="1" latinLnBrk="0" hangingPunct="1">
        <a:defRPr sz="1837" kern="1200">
          <a:solidFill>
            <a:schemeClr val="tx1"/>
          </a:solidFill>
          <a:latin typeface="+mn-lt"/>
          <a:ea typeface="+mn-ea"/>
          <a:cs typeface="+mn-cs"/>
        </a:defRPr>
      </a:lvl7pPr>
      <a:lvl8pPr marL="3257760" algn="l" defTabSz="465381" rtl="0" eaLnBrk="1" latinLnBrk="0" hangingPunct="1">
        <a:defRPr sz="1837" kern="1200">
          <a:solidFill>
            <a:schemeClr val="tx1"/>
          </a:solidFill>
          <a:latin typeface="+mn-lt"/>
          <a:ea typeface="+mn-ea"/>
          <a:cs typeface="+mn-cs"/>
        </a:defRPr>
      </a:lvl8pPr>
      <a:lvl9pPr marL="3723156" algn="l" defTabSz="465381" rtl="0" eaLnBrk="1" latinLnBrk="0" hangingPunct="1">
        <a:defRPr sz="183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8361" y="1600206"/>
            <a:ext cx="8218487"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9300" name="Rectangle 4"/>
          <p:cNvSpPr>
            <a:spLocks noGrp="1" noChangeArrowheads="1"/>
          </p:cNvSpPr>
          <p:nvPr>
            <p:ph type="dt" sz="half" idx="2"/>
          </p:nvPr>
        </p:nvSpPr>
        <p:spPr bwMode="auto">
          <a:xfrm>
            <a:off x="1357313"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Helvetica 65 Medium" pitchFamily="34" charset="0"/>
                <a:ea typeface="+mn-ea"/>
                <a:cs typeface="+mn-cs"/>
              </a:defRPr>
            </a:lvl1pPr>
          </a:lstStyle>
          <a:p>
            <a:pPr fontAlgn="base">
              <a:spcBef>
                <a:spcPct val="0"/>
              </a:spcBef>
              <a:spcAft>
                <a:spcPct val="0"/>
              </a:spcAft>
              <a:defRPr/>
            </a:pPr>
            <a:endParaRPr lang="en-US">
              <a:solidFill>
                <a:srgbClr val="000000"/>
              </a:solidFill>
              <a:cs typeface="Arial"/>
            </a:endParaRPr>
          </a:p>
        </p:txBody>
      </p:sp>
      <p:sp>
        <p:nvSpPr>
          <p:cNvPr id="439301" name="Rectangle 5"/>
          <p:cNvSpPr>
            <a:spLocks noGrp="1" noChangeArrowheads="1"/>
          </p:cNvSpPr>
          <p:nvPr>
            <p:ph type="ftr" sz="quarter" idx="3"/>
          </p:nvPr>
        </p:nvSpPr>
        <p:spPr bwMode="auto">
          <a:xfrm>
            <a:off x="3857625"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Helvetica 65 Medium" pitchFamily="34" charset="0"/>
                <a:ea typeface="+mn-ea"/>
                <a:cs typeface="+mn-cs"/>
              </a:defRPr>
            </a:lvl1pPr>
          </a:lstStyle>
          <a:p>
            <a:pPr fontAlgn="base">
              <a:spcBef>
                <a:spcPct val="0"/>
              </a:spcBef>
              <a:spcAft>
                <a:spcPct val="0"/>
              </a:spcAft>
              <a:defRPr/>
            </a:pPr>
            <a:endParaRPr lang="en-US">
              <a:solidFill>
                <a:srgbClr val="000000"/>
              </a:solidFill>
              <a:cs typeface="Arial"/>
            </a:endParaRPr>
          </a:p>
        </p:txBody>
      </p:sp>
      <p:sp>
        <p:nvSpPr>
          <p:cNvPr id="439302" name="Rectangle 6"/>
          <p:cNvSpPr>
            <a:spLocks noGrp="1" noChangeArrowheads="1"/>
          </p:cNvSpPr>
          <p:nvPr>
            <p:ph type="sldNum" sz="quarter" idx="4"/>
          </p:nvPr>
        </p:nvSpPr>
        <p:spPr bwMode="auto">
          <a:xfrm>
            <a:off x="7572423" y="6215063"/>
            <a:ext cx="11525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Arial" charset="0"/>
              </a:defRPr>
            </a:lvl1pPr>
          </a:lstStyle>
          <a:p>
            <a:pPr fontAlgn="base">
              <a:spcBef>
                <a:spcPct val="0"/>
              </a:spcBef>
              <a:spcAft>
                <a:spcPct val="0"/>
              </a:spcAft>
              <a:defRPr/>
            </a:pPr>
            <a:fld id="{D7AD5FBB-B34B-A641-98CC-1C9DE750ADDC}" type="slidenum">
              <a:rPr lang="en-US">
                <a:solidFill>
                  <a:srgbClr val="000000"/>
                </a:solidFill>
                <a:latin typeface="Helvetica 65 Medium" charset="0"/>
                <a:ea typeface="ＭＳ Ｐゴシック" charset="0"/>
              </a:rPr>
              <a:pPr fontAlgn="base">
                <a:spcBef>
                  <a:spcPct val="0"/>
                </a:spcBef>
                <a:spcAft>
                  <a:spcPct val="0"/>
                </a:spcAft>
                <a:defRPr/>
              </a:pPr>
              <a:t>‹Nº›</a:t>
            </a:fld>
            <a:endParaRPr lang="en-US">
              <a:solidFill>
                <a:srgbClr val="000000"/>
              </a:solidFill>
              <a:latin typeface="Helvetica 65 Medium" charset="0"/>
              <a:ea typeface="ＭＳ Ｐゴシック" charset="0"/>
            </a:endParaRPr>
          </a:p>
        </p:txBody>
      </p:sp>
      <p:pic>
        <p:nvPicPr>
          <p:cNvPr id="1031" name="Picture 8"/>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179388" y="188913"/>
            <a:ext cx="91440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0140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ctr" rtl="0" eaLnBrk="0" fontAlgn="base" hangingPunct="0">
        <a:spcBef>
          <a:spcPct val="0"/>
        </a:spcBef>
        <a:spcAft>
          <a:spcPct val="0"/>
        </a:spcAft>
        <a:defRPr sz="4400">
          <a:solidFill>
            <a:schemeClr val="bg2"/>
          </a:solidFill>
          <a:latin typeface="+mj-lt"/>
          <a:ea typeface="ＭＳ Ｐゴシック" charset="0"/>
          <a:cs typeface="+mj-cs"/>
        </a:defRPr>
      </a:lvl1pPr>
      <a:lvl2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2pPr>
      <a:lvl3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3pPr>
      <a:lvl4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4pPr>
      <a:lvl5pPr algn="ctr" rtl="0" eaLnBrk="0" fontAlgn="base" hangingPunct="0">
        <a:spcBef>
          <a:spcPct val="0"/>
        </a:spcBef>
        <a:spcAft>
          <a:spcPct val="0"/>
        </a:spcAft>
        <a:defRPr sz="4400">
          <a:solidFill>
            <a:schemeClr val="bg2"/>
          </a:solidFill>
          <a:latin typeface="Helvetica" pitchFamily="34" charset="0"/>
          <a:ea typeface="ＭＳ Ｐゴシック" charset="0"/>
          <a:cs typeface="Arial" charset="0"/>
        </a:defRPr>
      </a:lvl5pPr>
      <a:lvl6pPr marL="457200" algn="ctr" rtl="0" fontAlgn="base">
        <a:spcBef>
          <a:spcPct val="0"/>
        </a:spcBef>
        <a:spcAft>
          <a:spcPct val="0"/>
        </a:spcAft>
        <a:defRPr sz="4400">
          <a:solidFill>
            <a:schemeClr val="bg2"/>
          </a:solidFill>
          <a:latin typeface="Helvetica" pitchFamily="34" charset="0"/>
          <a:cs typeface="Arial" charset="0"/>
        </a:defRPr>
      </a:lvl6pPr>
      <a:lvl7pPr marL="914400" algn="ctr" rtl="0" fontAlgn="base">
        <a:spcBef>
          <a:spcPct val="0"/>
        </a:spcBef>
        <a:spcAft>
          <a:spcPct val="0"/>
        </a:spcAft>
        <a:defRPr sz="4400">
          <a:solidFill>
            <a:schemeClr val="bg2"/>
          </a:solidFill>
          <a:latin typeface="Helvetica" pitchFamily="34" charset="0"/>
          <a:cs typeface="Arial" charset="0"/>
        </a:defRPr>
      </a:lvl7pPr>
      <a:lvl8pPr marL="1371600" algn="ctr" rtl="0" fontAlgn="base">
        <a:spcBef>
          <a:spcPct val="0"/>
        </a:spcBef>
        <a:spcAft>
          <a:spcPct val="0"/>
        </a:spcAft>
        <a:defRPr sz="4400">
          <a:solidFill>
            <a:schemeClr val="bg2"/>
          </a:solidFill>
          <a:latin typeface="Helvetica" pitchFamily="34" charset="0"/>
          <a:cs typeface="Arial" charset="0"/>
        </a:defRPr>
      </a:lvl8pPr>
      <a:lvl9pPr marL="1828800" algn="ctr" rtl="0" fontAlgn="base">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73CF"/>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73C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73C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73C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73CF"/>
          </a:solidFill>
          <a:latin typeface="+mn-lt"/>
          <a:ea typeface="Arial" charset="0"/>
          <a:cs typeface="+mn-cs"/>
        </a:defRPr>
      </a:lvl5pPr>
      <a:lvl6pPr marL="2514600" indent="-228600" algn="l" rtl="0" fontAlgn="base">
        <a:spcBef>
          <a:spcPct val="20000"/>
        </a:spcBef>
        <a:spcAft>
          <a:spcPct val="0"/>
        </a:spcAft>
        <a:buChar char="»"/>
        <a:defRPr sz="2000">
          <a:solidFill>
            <a:srgbClr val="0073CF"/>
          </a:solidFill>
          <a:latin typeface="+mn-lt"/>
          <a:cs typeface="+mn-cs"/>
        </a:defRPr>
      </a:lvl6pPr>
      <a:lvl7pPr marL="2971800" indent="-228600" algn="l" rtl="0" fontAlgn="base">
        <a:spcBef>
          <a:spcPct val="20000"/>
        </a:spcBef>
        <a:spcAft>
          <a:spcPct val="0"/>
        </a:spcAft>
        <a:buChar char="»"/>
        <a:defRPr sz="2000">
          <a:solidFill>
            <a:srgbClr val="0073CF"/>
          </a:solidFill>
          <a:latin typeface="+mn-lt"/>
          <a:cs typeface="+mn-cs"/>
        </a:defRPr>
      </a:lvl7pPr>
      <a:lvl8pPr marL="3429000" indent="-228600" algn="l" rtl="0" fontAlgn="base">
        <a:spcBef>
          <a:spcPct val="20000"/>
        </a:spcBef>
        <a:spcAft>
          <a:spcPct val="0"/>
        </a:spcAft>
        <a:buChar char="»"/>
        <a:defRPr sz="2000">
          <a:solidFill>
            <a:srgbClr val="0073CF"/>
          </a:solidFill>
          <a:latin typeface="+mn-lt"/>
          <a:cs typeface="+mn-cs"/>
        </a:defRPr>
      </a:lvl8pPr>
      <a:lvl9pPr marL="3886200" indent="-228600" algn="l" rtl="0" fontAlgn="base">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B14D4-3E12-4C95-9D1D-3FB5D27D2C82}" type="datetime1">
              <a:rPr lang="en-GB" smtClean="0"/>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UNESCO Education Sector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3FA57-6C5F-40E7-B2A2-E2DAD58A315F}" type="slidenum">
              <a:rPr lang="en-GB" smtClean="0"/>
              <a:t>‹Nº›</a:t>
            </a:fld>
            <a:endParaRPr lang="en-GB"/>
          </a:p>
        </p:txBody>
      </p:sp>
    </p:spTree>
    <p:extLst>
      <p:ext uri="{BB962C8B-B14F-4D97-AF65-F5344CB8AC3E}">
        <p14:creationId xmlns:p14="http://schemas.microsoft.com/office/powerpoint/2010/main" val="5513281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544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9" r:id="rId15"/>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5111841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l" defTabSz="457200" rtl="0" eaLnBrk="0" fontAlgn="base" hangingPunct="0">
        <a:spcBef>
          <a:spcPct val="0"/>
        </a:spcBef>
        <a:spcAft>
          <a:spcPct val="0"/>
        </a:spcAft>
        <a:defRPr kern="1200">
          <a:solidFill>
            <a:srgbClr val="005681"/>
          </a:solidFill>
          <a:latin typeface="HelveticaNeueLT Std Med"/>
          <a:ea typeface="MS PGothic" panose="020B0600070205080204" pitchFamily="34" charset="-128"/>
          <a:cs typeface="HelveticaNeueLT Std Med"/>
        </a:defRPr>
      </a:lvl1pPr>
      <a:lvl2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2pPr>
      <a:lvl3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3pPr>
      <a:lvl4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4pPr>
      <a:lvl5pPr algn="l" defTabSz="457200" rtl="0" eaLnBrk="0" fontAlgn="base" hangingPunct="0">
        <a:spcBef>
          <a:spcPct val="0"/>
        </a:spcBef>
        <a:spcAft>
          <a:spcPct val="0"/>
        </a:spcAft>
        <a:defRPr>
          <a:solidFill>
            <a:srgbClr val="005681"/>
          </a:solidFill>
          <a:latin typeface="HelveticaNeueLT Std Med" pitchFamily="6" charset="0"/>
          <a:ea typeface="MS PGothic" panose="020B0600070205080204" pitchFamily="34" charset="-128"/>
          <a:cs typeface="HelveticaNeueLT Std Med" pitchFamily="6" charset="0"/>
        </a:defRPr>
      </a:lvl5pPr>
      <a:lvl6pPr marL="4572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6pPr>
      <a:lvl7pPr marL="9144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7pPr>
      <a:lvl8pPr marL="13716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8pPr>
      <a:lvl9pPr marL="1828800" algn="l" defTabSz="457200" rtl="0" fontAlgn="base">
        <a:spcBef>
          <a:spcPct val="0"/>
        </a:spcBef>
        <a:spcAft>
          <a:spcPct val="0"/>
        </a:spcAft>
        <a:defRPr sz="4400">
          <a:solidFill>
            <a:srgbClr val="0077A0"/>
          </a:solidFill>
          <a:latin typeface="HelveticaNeueLT Std Med" pitchFamily="6"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NeueLT Std"/>
          <a:ea typeface="MS PGothic" panose="020B0600070205080204" pitchFamily="34" charset="-128"/>
          <a:cs typeface="HelveticaNeueLT Std"/>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NeueLT Std"/>
          <a:ea typeface="MS PGothic" panose="020B0600070205080204" pitchFamily="34" charset="-128"/>
          <a:cs typeface="HelveticaNeueLT Std"/>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NeueLT Std"/>
          <a:ea typeface="MS PGothic" panose="020B0600070205080204" pitchFamily="34" charset="-128"/>
          <a:cs typeface="HelveticaNeueLT Std"/>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NeueLT Std"/>
          <a:ea typeface="MS PGothic" panose="020B0600070205080204" pitchFamily="34" charset="-128"/>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customXml" Target="../ink/ink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3.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www.unesco.org/education" TargetMode="External"/><Relationship Id="rId2" Type="http://schemas.openxmlformats.org/officeDocument/2006/relationships/hyperlink" Target="mailto:f.pedro@unesco.org" TargetMode="External"/><Relationship Id="rId1" Type="http://schemas.openxmlformats.org/officeDocument/2006/relationships/slideLayout" Target="../slideLayouts/slideLayout64.xml"/><Relationship Id="rId5" Type="http://schemas.openxmlformats.org/officeDocument/2006/relationships/image" Target="../media/image24.jpeg"/><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5930" y="188640"/>
            <a:ext cx="6226550" cy="1077641"/>
          </a:xfrm>
        </p:spPr>
        <p:txBody>
          <a:bodyPr/>
          <a:lstStyle/>
          <a:p>
            <a:r>
              <a:rPr lang="en-US" sz="2800" b="1" dirty="0" err="1">
                <a:effectLst>
                  <a:outerShdw blurRad="38100" dist="38100" dir="2700000" algn="tl">
                    <a:srgbClr val="000000">
                      <a:alpha val="43137"/>
                    </a:srgbClr>
                  </a:outerShdw>
                </a:effectLst>
              </a:rPr>
              <a:t>Tendencias</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internacionales</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en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educación</a:t>
            </a:r>
            <a:r>
              <a:rPr lang="en-US" sz="2800" b="1" dirty="0">
                <a:effectLst>
                  <a:outerShdw blurRad="38100" dist="38100" dir="2700000" algn="tl">
                    <a:srgbClr val="000000">
                      <a:alpha val="43137"/>
                    </a:srgbClr>
                  </a:outerShdw>
                </a:effectLst>
              </a:rPr>
              <a:t>:</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de las </a:t>
            </a:r>
            <a:r>
              <a:rPr lang="en-US" sz="2800" b="1" dirty="0" err="1">
                <a:effectLst>
                  <a:outerShdw blurRad="38100" dist="38100" dir="2700000" algn="tl">
                    <a:srgbClr val="000000">
                      <a:alpha val="43137"/>
                    </a:srgbClr>
                  </a:outerShdw>
                </a:effectLst>
              </a:rPr>
              <a:t>políticas</a:t>
            </a:r>
            <a:r>
              <a:rPr lang="en-US" sz="2800" b="1" dirty="0">
                <a:effectLst>
                  <a:outerShdw blurRad="38100" dist="38100" dir="2700000" algn="tl">
                    <a:srgbClr val="000000">
                      <a:alpha val="43137"/>
                    </a:srgbClr>
                  </a:outerShdw>
                </a:effectLst>
              </a:rPr>
              <a:t> a las aulas </a:t>
            </a:r>
            <a:br>
              <a:rPr lang="en-US" b="1" dirty="0">
                <a:effectLst>
                  <a:outerShdw blurRad="38100" dist="38100" dir="2700000" algn="tl">
                    <a:srgbClr val="000000">
                      <a:alpha val="43137"/>
                    </a:srgbClr>
                  </a:outerShdw>
                </a:effectLst>
              </a:rPr>
            </a:br>
            <a:br>
              <a:rPr lang="en-US" dirty="0"/>
            </a:br>
            <a:endParaRPr lang="en-US" sz="2000" dirty="0"/>
          </a:p>
        </p:txBody>
      </p:sp>
      <p:sp>
        <p:nvSpPr>
          <p:cNvPr id="3" name="Subtitle 2"/>
          <p:cNvSpPr>
            <a:spLocks noGrp="1"/>
          </p:cNvSpPr>
          <p:nvPr>
            <p:ph type="subTitle" idx="1"/>
          </p:nvPr>
        </p:nvSpPr>
        <p:spPr/>
        <p:txBody>
          <a:bodyPr/>
          <a:lstStyle/>
          <a:p>
            <a:r>
              <a:rPr lang="en-US" sz="1600" b="1">
                <a:effectLst>
                  <a:outerShdw blurRad="38100" dist="38100" dir="2700000" algn="tl">
                    <a:srgbClr val="000000">
                      <a:alpha val="43137"/>
                    </a:srgbClr>
                  </a:outerShdw>
                </a:effectLst>
              </a:rPr>
              <a:t>Francesc Pedró</a:t>
            </a:r>
          </a:p>
        </p:txBody>
      </p:sp>
      <p:sp>
        <p:nvSpPr>
          <p:cNvPr id="4" name="Text Placeholder 3"/>
          <p:cNvSpPr>
            <a:spLocks noGrp="1"/>
          </p:cNvSpPr>
          <p:nvPr>
            <p:ph type="body" sz="half" idx="2"/>
          </p:nvPr>
        </p:nvSpPr>
        <p:spPr/>
        <p:txBody>
          <a:bodyPr/>
          <a:lstStyle/>
          <a:p>
            <a:r>
              <a:rPr lang="en-US" dirty="0"/>
              <a:t>10 </a:t>
            </a:r>
            <a:r>
              <a:rPr lang="en-US" dirty="0" err="1"/>
              <a:t>octubre</a:t>
            </a:r>
            <a:r>
              <a:rPr lang="en-US" dirty="0"/>
              <a:t> 2019</a:t>
            </a:r>
          </a:p>
        </p:txBody>
      </p:sp>
      <p:pic>
        <p:nvPicPr>
          <p:cNvPr id="6" name="Imagen 5">
            <a:extLst>
              <a:ext uri="{FF2B5EF4-FFF2-40B4-BE49-F238E27FC236}">
                <a16:creationId xmlns:a16="http://schemas.microsoft.com/office/drawing/2014/main" id="{13E0C9A4-7F80-45D4-98D6-15CC99A6A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141" y="2002170"/>
            <a:ext cx="10457141" cy="4235142"/>
          </a:xfrm>
          <a:prstGeom prst="rect">
            <a:avLst/>
          </a:prstGeom>
        </p:spPr>
      </p:pic>
    </p:spTree>
    <p:extLst>
      <p:ext uri="{BB962C8B-B14F-4D97-AF65-F5344CB8AC3E}">
        <p14:creationId xmlns:p14="http://schemas.microsoft.com/office/powerpoint/2010/main" val="376117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0F4535-8BAE-A94D-B1FC-34A13ED03156}"/>
              </a:ext>
            </a:extLst>
          </p:cNvPr>
          <p:cNvSpPr>
            <a:spLocks noGrp="1"/>
          </p:cNvSpPr>
          <p:nvPr>
            <p:ph type="ftr" sz="quarter" idx="11"/>
          </p:nvPr>
        </p:nvSpPr>
        <p:spPr/>
        <p:txBody>
          <a:bodyPr/>
          <a:lstStyle/>
          <a:p>
            <a:r>
              <a:rPr lang="en-GB"/>
              <a:t>UNESCO Education Sector</a:t>
            </a:r>
          </a:p>
        </p:txBody>
      </p:sp>
      <p:pic>
        <p:nvPicPr>
          <p:cNvPr id="3" name="Picture 2">
            <a:extLst>
              <a:ext uri="{FF2B5EF4-FFF2-40B4-BE49-F238E27FC236}">
                <a16:creationId xmlns:a16="http://schemas.microsoft.com/office/drawing/2014/main" id="{9AF5D508-19CE-2C47-8C93-8026A5551541}"/>
              </a:ext>
            </a:extLst>
          </p:cNvPr>
          <p:cNvPicPr>
            <a:picLocks noChangeAspect="1"/>
          </p:cNvPicPr>
          <p:nvPr/>
        </p:nvPicPr>
        <p:blipFill>
          <a:blip r:embed="rId2"/>
          <a:stretch>
            <a:fillRect/>
          </a:stretch>
        </p:blipFill>
        <p:spPr>
          <a:xfrm>
            <a:off x="0" y="1135955"/>
            <a:ext cx="9143751" cy="3832128"/>
          </a:xfrm>
          <a:prstGeom prst="rect">
            <a:avLst/>
          </a:prstGeom>
        </p:spPr>
      </p:pic>
      <p:sp>
        <p:nvSpPr>
          <p:cNvPr id="4" name="Rectangle 3">
            <a:extLst>
              <a:ext uri="{FF2B5EF4-FFF2-40B4-BE49-F238E27FC236}">
                <a16:creationId xmlns:a16="http://schemas.microsoft.com/office/drawing/2014/main" id="{E9740D7F-FD3F-1D4C-8F6D-2B11D4451F73}"/>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5" name="TextBox 4">
            <a:extLst>
              <a:ext uri="{FF2B5EF4-FFF2-40B4-BE49-F238E27FC236}">
                <a16:creationId xmlns:a16="http://schemas.microsoft.com/office/drawing/2014/main" id="{98679806-31CC-FB49-ADFA-C0724B4AC9A1}"/>
              </a:ext>
            </a:extLst>
          </p:cNvPr>
          <p:cNvSpPr txBox="1"/>
          <p:nvPr/>
        </p:nvSpPr>
        <p:spPr>
          <a:xfrm>
            <a:off x="33239" y="35913"/>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Las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reformas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educativas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raramente</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son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evaluadas</a:t>
            </a:r>
            <a:endPar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Porcentaje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reformas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países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la OCDE entre 2008 y 2014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objetivos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generales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(OCDE, 2015)</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id="{536F665A-C9A0-F24C-BD90-7489BE220E82}"/>
              </a:ext>
            </a:extLst>
          </p:cNvPr>
          <p:cNvSpPr/>
          <p:nvPr/>
        </p:nvSpPr>
        <p:spPr>
          <a:xfrm>
            <a:off x="-15866" y="1163766"/>
            <a:ext cx="9143751" cy="8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2564556-A241-7B4A-ADEB-2FBA805CD008}"/>
              </a:ext>
            </a:extLst>
          </p:cNvPr>
          <p:cNvSpPr/>
          <p:nvPr/>
        </p:nvSpPr>
        <p:spPr>
          <a:xfrm>
            <a:off x="-1637" y="4647406"/>
            <a:ext cx="9213751" cy="835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480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475859" y="2708214"/>
            <a:ext cx="7667872" cy="952410"/>
          </a:xfrm>
        </p:spPr>
        <p:txBody>
          <a:bodyPr/>
          <a:lstStyle/>
          <a:p>
            <a:endParaRPr lang="en-US" altLang="en-US">
              <a:ea typeface="ＭＳ Ｐゴシック" charset="-128"/>
            </a:endParaRPr>
          </a:p>
        </p:txBody>
      </p:sp>
      <p:pic>
        <p:nvPicPr>
          <p:cNvPr id="3" name="Picture 2" descr="finla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 y="188640"/>
            <a:ext cx="49677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kore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028" y="1052736"/>
            <a:ext cx="4522328" cy="697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2DD2F8B-533F-455D-83F9-2AF3EED7DA01}"/>
              </a:ext>
            </a:extLst>
          </p:cNvPr>
          <p:cNvSpPr/>
          <p:nvPr/>
        </p:nvSpPr>
        <p:spPr bwMode="auto">
          <a:xfrm>
            <a:off x="0" y="0"/>
            <a:ext cx="9542188" cy="1052736"/>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2000" baseline="30000">
              <a:solidFill>
                <a:srgbClr val="000000"/>
              </a:solidFill>
              <a:latin typeface="Arial" charset="0"/>
              <a:ea typeface="ＭＳ Ｐゴシック" charset="0"/>
            </a:endParaRPr>
          </a:p>
        </p:txBody>
      </p:sp>
      <p:sp>
        <p:nvSpPr>
          <p:cNvPr id="6" name="TextBox 42">
            <a:extLst>
              <a:ext uri="{FF2B5EF4-FFF2-40B4-BE49-F238E27FC236}">
                <a16:creationId xmlns:a16="http://schemas.microsoft.com/office/drawing/2014/main" id="{30EC3A11-3208-434D-AC71-49B1011BA723}"/>
              </a:ext>
            </a:extLst>
          </p:cNvPr>
          <p:cNvSpPr txBox="1"/>
          <p:nvPr/>
        </p:nvSpPr>
        <p:spPr>
          <a:xfrm>
            <a:off x="251520" y="188640"/>
            <a:ext cx="9036496" cy="661720"/>
          </a:xfrm>
          <a:prstGeom prst="rect">
            <a:avLst/>
          </a:prstGeom>
          <a:noFill/>
        </p:spPr>
        <p:txBody>
          <a:bodyPr wrap="square" rtlCol="0">
            <a:spAutoFit/>
          </a:bodyPr>
          <a:lstStyle/>
          <a:p>
            <a:pPr algn="ctr" defTabSz="457200" eaLnBrk="0" fontAlgn="base" hangingPunct="0">
              <a:spcBef>
                <a:spcPct val="0"/>
              </a:spcBef>
              <a:spcAft>
                <a:spcPct val="0"/>
              </a:spcAft>
            </a:pP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Sabemos</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que un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consenso</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sostenido</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800" b="1"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crítico</a:t>
            </a:r>
            <a:r>
              <a:rPr lang="en-US" sz="28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p>
          <a:p>
            <a:pPr algn="ctr" defTabSz="457200" eaLnBrk="0" fontAlgn="base" hangingPunct="0">
              <a:spcBef>
                <a:spcPct val="0"/>
              </a:spcBef>
              <a:spcAft>
                <a:spcPct val="0"/>
              </a:spcAft>
            </a:pPr>
            <a:endParaRPr lang="en-US" sz="900" b="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207991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063625"/>
            <a:ext cx="7097486" cy="857250"/>
          </a:xfrm>
        </p:spPr>
        <p:txBody>
          <a:bodyPr/>
          <a:lstStyle/>
          <a:p>
            <a:r>
              <a:rPr lang="en-US"/>
              <a:t>Spending per student from the age of 6 to 15 </a:t>
            </a:r>
            <a:br>
              <a:rPr lang="en-US"/>
            </a:br>
            <a:r>
              <a:rPr lang="en-US"/>
              <a:t>and science performance </a:t>
            </a:r>
            <a:endParaRPr lang="de-DE"/>
          </a:p>
        </p:txBody>
      </p:sp>
      <p:sp>
        <p:nvSpPr>
          <p:cNvPr id="7" name="TextBox 5"/>
          <p:cNvSpPr txBox="1">
            <a:spLocks noChangeArrowheads="1"/>
          </p:cNvSpPr>
          <p:nvPr/>
        </p:nvSpPr>
        <p:spPr bwMode="auto">
          <a:xfrm>
            <a:off x="7267575" y="1063626"/>
            <a:ext cx="1506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200" eaLnBrk="0" fontAlgn="base" hangingPunct="0">
              <a:spcBef>
                <a:spcPct val="0"/>
              </a:spcBef>
              <a:spcAft>
                <a:spcPct val="0"/>
              </a:spcAft>
            </a:pPr>
            <a:r>
              <a:rPr lang="it-IT" altLang="en-US" sz="1400" b="1">
                <a:solidFill>
                  <a:prstClr val="white">
                    <a:lumMod val="50000"/>
                  </a:prstClr>
                </a:solidFill>
                <a:latin typeface="HelveticaNeueLT Std" pitchFamily="6" charset="0"/>
              </a:rPr>
              <a:t>Figure II.6.2</a:t>
            </a:r>
            <a:endParaRPr lang="en-US" altLang="en-US" sz="1400" b="1">
              <a:solidFill>
                <a:prstClr val="white">
                  <a:lumMod val="50000"/>
                </a:prstClr>
              </a:solidFill>
              <a:latin typeface="HelveticaNeueLT Std" pitchFamily="6" charset="0"/>
            </a:endParaRPr>
          </a:p>
        </p:txBody>
      </p:sp>
      <p:graphicFrame>
        <p:nvGraphicFramePr>
          <p:cNvPr id="5" name="Diagramm 4"/>
          <p:cNvGraphicFramePr/>
          <p:nvPr>
            <p:extLst>
              <p:ext uri="{D42A27DB-BD31-4B8C-83A1-F6EECF244321}">
                <p14:modId xmlns:p14="http://schemas.microsoft.com/office/powerpoint/2010/main" val="695178161"/>
              </p:ext>
            </p:extLst>
          </p:nvPr>
        </p:nvGraphicFramePr>
        <p:xfrm>
          <a:off x="882690" y="1966644"/>
          <a:ext cx="8245195" cy="395332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r Verbinder 5"/>
          <p:cNvCxnSpPr/>
          <p:nvPr/>
        </p:nvCxnSpPr>
        <p:spPr>
          <a:xfrm>
            <a:off x="3780518" y="2333626"/>
            <a:ext cx="505732" cy="879475"/>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bwMode="auto">
          <a:xfrm>
            <a:off x="249" y="-111116"/>
            <a:ext cx="9143751" cy="1201751"/>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9" name="TextBox 8"/>
          <p:cNvSpPr txBox="1"/>
          <p:nvPr/>
        </p:nvSpPr>
        <p:spPr>
          <a:xfrm>
            <a:off x="-13269" y="213473"/>
            <a:ext cx="9144000" cy="584775"/>
          </a:xfrm>
          <a:prstGeom prst="rect">
            <a:avLst/>
          </a:prstGeom>
          <a:noFill/>
        </p:spPr>
        <p:txBody>
          <a:bodyPr wrap="square" rtlCol="0">
            <a:spAutoFit/>
          </a:bodyPr>
          <a:lstStyle/>
          <a:p>
            <a:pPr algn="ctr" defTabSz="457200" eaLnBrk="0" fontAlgn="base" hangingPunct="0">
              <a:spcBef>
                <a:spcPct val="0"/>
              </a:spcBef>
              <a:spcAft>
                <a:spcPct val="0"/>
              </a:spcAft>
            </a:pP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“Money talks”,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pero</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tampoco</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lo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explica</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todo</a:t>
            </a:r>
            <a:endPar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2015 y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gasto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acumulado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estudiante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(6-15,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PPP) (OCDE, 2016)</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10" name="Rectangle 9">
            <a:extLst>
              <a:ext uri="{FF2B5EF4-FFF2-40B4-BE49-F238E27FC236}">
                <a16:creationId xmlns:a16="http://schemas.microsoft.com/office/drawing/2014/main" id="{5E99D98D-BC6D-8B45-8B17-EE06B0B604D9}"/>
              </a:ext>
            </a:extLst>
          </p:cNvPr>
          <p:cNvSpPr/>
          <p:nvPr/>
        </p:nvSpPr>
        <p:spPr>
          <a:xfrm>
            <a:off x="-15866" y="1124744"/>
            <a:ext cx="9143751" cy="8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9612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943708" y="1484784"/>
            <a:ext cx="525658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a:solidFill>
                  <a:prstClr val="white"/>
                </a:solidFill>
                <a:effectLst>
                  <a:outerShdw blurRad="38100" dist="38100" dir="2700000" algn="tl">
                    <a:srgbClr val="000000">
                      <a:alpha val="43137"/>
                    </a:srgbClr>
                  </a:outerShdw>
                </a:effectLst>
                <a:latin typeface="Calibri"/>
              </a:rPr>
              <a:t>El primer factor </a:t>
            </a:r>
            <a:r>
              <a:rPr lang="ca-ES" sz="4800" b="1" err="1">
                <a:solidFill>
                  <a:prstClr val="white"/>
                </a:solidFill>
                <a:effectLst>
                  <a:outerShdw blurRad="38100" dist="38100" dir="2700000" algn="tl">
                    <a:srgbClr val="000000">
                      <a:alpha val="43137"/>
                    </a:srgbClr>
                  </a:outerShdw>
                </a:effectLst>
                <a:latin typeface="Calibri"/>
              </a:rPr>
              <a:t>explicativo</a:t>
            </a:r>
            <a:r>
              <a:rPr lang="ca-ES" sz="4800" b="1">
                <a:solidFill>
                  <a:prstClr val="white"/>
                </a:solidFill>
                <a:effectLst>
                  <a:outerShdw blurRad="38100" dist="38100" dir="2700000" algn="tl">
                    <a:srgbClr val="000000">
                      <a:alpha val="43137"/>
                    </a:srgbClr>
                  </a:outerShdw>
                </a:effectLst>
                <a:latin typeface="Calibri"/>
              </a:rPr>
              <a:t> de los </a:t>
            </a:r>
            <a:r>
              <a:rPr lang="ca-ES" sz="4800" b="1" err="1">
                <a:solidFill>
                  <a:prstClr val="white"/>
                </a:solidFill>
                <a:effectLst>
                  <a:outerShdw blurRad="38100" dist="38100" dir="2700000" algn="tl">
                    <a:srgbClr val="000000">
                      <a:alpha val="43137"/>
                    </a:srgbClr>
                  </a:outerShdw>
                </a:effectLst>
                <a:latin typeface="Calibri"/>
              </a:rPr>
              <a:t>resultados</a:t>
            </a:r>
            <a:r>
              <a:rPr lang="ca-ES" sz="4800" b="1">
                <a:solidFill>
                  <a:prstClr val="white"/>
                </a:solidFill>
                <a:effectLst>
                  <a:outerShdw blurRad="38100" dist="38100" dir="2700000" algn="tl">
                    <a:srgbClr val="000000">
                      <a:alpha val="43137"/>
                    </a:srgbClr>
                  </a:outerShdw>
                </a:effectLst>
                <a:latin typeface="Calibri"/>
              </a:rPr>
              <a:t> es el </a:t>
            </a:r>
            <a:r>
              <a:rPr lang="ca-ES" sz="4800" b="1" err="1">
                <a:solidFill>
                  <a:prstClr val="white"/>
                </a:solidFill>
                <a:effectLst>
                  <a:outerShdw blurRad="38100" dist="38100" dir="2700000" algn="tl">
                    <a:srgbClr val="000000">
                      <a:alpha val="43137"/>
                    </a:srgbClr>
                  </a:outerShdw>
                </a:effectLst>
                <a:latin typeface="Calibri"/>
              </a:rPr>
              <a:t>alumno</a:t>
            </a:r>
            <a:r>
              <a:rPr lang="ca-ES" sz="4800" b="1">
                <a:solidFill>
                  <a:prstClr val="white"/>
                </a:solidFill>
                <a:effectLst>
                  <a:outerShdw blurRad="38100" dist="38100" dir="2700000" algn="tl">
                    <a:srgbClr val="000000">
                      <a:alpha val="43137"/>
                    </a:srgbClr>
                  </a:outerShdw>
                </a:effectLst>
                <a:latin typeface="Calibri"/>
              </a:rPr>
              <a:t> </a:t>
            </a:r>
            <a:r>
              <a:rPr lang="ca-ES" sz="4800" b="1" err="1">
                <a:solidFill>
                  <a:prstClr val="white"/>
                </a:solidFill>
                <a:effectLst>
                  <a:outerShdw blurRad="38100" dist="38100" dir="2700000" algn="tl">
                    <a:srgbClr val="000000">
                      <a:alpha val="43137"/>
                    </a:srgbClr>
                  </a:outerShdw>
                </a:effectLst>
                <a:latin typeface="Calibri"/>
              </a:rPr>
              <a:t>y</a:t>
            </a:r>
            <a:r>
              <a:rPr lang="ca-ES" sz="4800" b="1">
                <a:solidFill>
                  <a:prstClr val="white"/>
                </a:solidFill>
                <a:effectLst>
                  <a:outerShdw blurRad="38100" dist="38100" dir="2700000" algn="tl">
                    <a:srgbClr val="000000">
                      <a:alpha val="43137"/>
                    </a:srgbClr>
                  </a:outerShdw>
                </a:effectLst>
                <a:latin typeface="Calibri"/>
              </a:rPr>
              <a:t> </a:t>
            </a:r>
            <a:r>
              <a:rPr lang="ca-ES" sz="4800" b="1" err="1">
                <a:solidFill>
                  <a:prstClr val="white"/>
                </a:solidFill>
                <a:effectLst>
                  <a:outerShdw blurRad="38100" dist="38100" dir="2700000" algn="tl">
                    <a:srgbClr val="000000">
                      <a:alpha val="43137"/>
                    </a:srgbClr>
                  </a:outerShdw>
                </a:effectLst>
                <a:latin typeface="Calibri"/>
              </a:rPr>
              <a:t>su</a:t>
            </a:r>
            <a:r>
              <a:rPr lang="ca-ES" sz="4800" b="1">
                <a:solidFill>
                  <a:prstClr val="white"/>
                </a:solidFill>
                <a:effectLst>
                  <a:outerShdw blurRad="38100" dist="38100" dir="2700000" algn="tl">
                    <a:srgbClr val="000000">
                      <a:alpha val="43137"/>
                    </a:srgbClr>
                  </a:outerShdw>
                </a:effectLst>
                <a:latin typeface="Calibri"/>
              </a:rPr>
              <a:t> </a:t>
            </a:r>
            <a:r>
              <a:rPr lang="ca-ES" sz="4800" b="1" err="1">
                <a:solidFill>
                  <a:prstClr val="white"/>
                </a:solidFill>
                <a:effectLst>
                  <a:outerShdw blurRad="38100" dist="38100" dir="2700000" algn="tl">
                    <a:srgbClr val="000000">
                      <a:alpha val="43137"/>
                    </a:srgbClr>
                  </a:outerShdw>
                </a:effectLst>
                <a:latin typeface="Calibri"/>
              </a:rPr>
              <a:t>mochila</a:t>
            </a:r>
            <a:endPar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88029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alphaModFix amt="10000"/>
          </a:blip>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a:solidFill>
                  <a:srgbClr val="FFFFFF"/>
                </a:solidFill>
                <a:latin typeface="Arial" pitchFamily="34" charset="0"/>
                <a:cs typeface="Arial" pitchFamily="34" charset="0"/>
              </a:rPr>
              <a:t>Photo by Darron Birgenheier - Creative Commons Attribution-ShareAlike License  https://www.flickr.com/photos/28502132@N05</a:t>
            </a:r>
            <a:endParaRPr lang="en-US" sz="800"/>
          </a:p>
        </p:txBody>
      </p:sp>
      <p:sp>
        <p:nvSpPr>
          <p:cNvPr id="4" name="Object 3"/>
          <p:cNvSpPr txBox="1"/>
          <p:nvPr/>
        </p:nvSpPr>
        <p:spPr>
          <a:xfrm>
            <a:off x="7589520" y="6652260"/>
            <a:ext cx="2819400" cy="369332"/>
          </a:xfrm>
          <a:prstGeom prst="rect">
            <a:avLst/>
          </a:prstGeom>
          <a:noFill/>
        </p:spPr>
        <p:txBody>
          <a:bodyPr wrap="square" rtlCol="0"/>
          <a:lstStyle/>
          <a:p>
            <a:r>
              <a:rPr lang="en-US" sz="800">
                <a:solidFill>
                  <a:srgbClr val="FFFFFF"/>
                </a:solidFill>
                <a:latin typeface="Arial" pitchFamily="34" charset="0"/>
                <a:cs typeface="Arial" pitchFamily="34" charset="0"/>
              </a:rPr>
              <a:t>Created with Haiku Deck</a:t>
            </a:r>
            <a:endParaRPr lang="en-US" sz="80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Subtítulo 5"/>
          <p:cNvSpPr>
            <a:spLocks noGrp="1"/>
          </p:cNvSpPr>
          <p:nvPr>
            <p:ph type="subTitle" idx="1"/>
          </p:nvPr>
        </p:nvSpPr>
        <p:spPr/>
        <p:txBody>
          <a:bodyPr/>
          <a:lstStyle/>
          <a:p>
            <a:endParaRPr lang="es-ES"/>
          </a:p>
        </p:txBody>
      </p:sp>
      <p:sp>
        <p:nvSpPr>
          <p:cNvPr id="9" name="Título 8"/>
          <p:cNvSpPr>
            <a:spLocks noGrp="1"/>
          </p:cNvSpPr>
          <p:nvPr>
            <p:ph type="ctrTitle"/>
          </p:nvPr>
        </p:nvSpPr>
        <p:spPr/>
        <p:txBody>
          <a:bodyPr/>
          <a:lstStyle/>
          <a:p>
            <a:endParaRPr lang="es-ES"/>
          </a:p>
        </p:txBody>
      </p:sp>
      <p:graphicFrame>
        <p:nvGraphicFramePr>
          <p:cNvPr id="11" name="Object 3"/>
          <p:cNvGraphicFramePr>
            <a:graphicFrameLocks noChangeAspect="1"/>
          </p:cNvGraphicFramePr>
          <p:nvPr>
            <p:extLst>
              <p:ext uri="{D42A27DB-BD31-4B8C-83A1-F6EECF244321}">
                <p14:modId xmlns:p14="http://schemas.microsoft.com/office/powerpoint/2010/main" val="4198672351"/>
              </p:ext>
            </p:extLst>
          </p:nvPr>
        </p:nvGraphicFramePr>
        <p:xfrm>
          <a:off x="865514" y="1052736"/>
          <a:ext cx="7412972" cy="4920094"/>
        </p:xfrm>
        <a:graphic>
          <a:graphicData uri="http://schemas.openxmlformats.org/presentationml/2006/ole">
            <mc:AlternateContent xmlns:mc="http://schemas.openxmlformats.org/markup-compatibility/2006">
              <mc:Choice xmlns:v="urn:schemas-microsoft-com:vml" Requires="v">
                <p:oleObj spid="_x0000_s1025" name="Worksheet" r:id="rId5" imgW="18618200" imgH="11404600" progId="Excel.Sheet.8">
                  <p:embed/>
                </p:oleObj>
              </mc:Choice>
              <mc:Fallback>
                <p:oleObj name="Worksheet" r:id="rId5" imgW="18618200" imgH="11404600" progId="Excel.Sheet.8">
                  <p:embed/>
                  <p:pic>
                    <p:nvPicPr>
                      <p:cNvPr id="11" name="Object 3"/>
                      <p:cNvPicPr>
                        <a:picLocks noChangeAspect="1" noChangeArrowheads="1"/>
                      </p:cNvPicPr>
                      <p:nvPr/>
                    </p:nvPicPr>
                    <p:blipFill>
                      <a:blip r:embed="rId6"/>
                      <a:srcRect l="3847" t="16243" b="19569"/>
                      <a:stretch>
                        <a:fillRect/>
                      </a:stretch>
                    </p:blipFill>
                    <p:spPr bwMode="auto">
                      <a:xfrm>
                        <a:off x="865514" y="1052736"/>
                        <a:ext cx="7412972" cy="4920094"/>
                      </a:xfrm>
                      <a:prstGeom prst="rect">
                        <a:avLst/>
                      </a:prstGeom>
                      <a:noFill/>
                      <a:ln>
                        <a:noFill/>
                      </a:ln>
                      <a:effectLst/>
                    </p:spPr>
                  </p:pic>
                </p:oleObj>
              </mc:Fallback>
            </mc:AlternateContent>
          </a:graphicData>
        </a:graphic>
      </p:graphicFrame>
      <p:sp>
        <p:nvSpPr>
          <p:cNvPr id="10" name="Rectangle 3">
            <a:extLst>
              <a:ext uri="{FF2B5EF4-FFF2-40B4-BE49-F238E27FC236}">
                <a16:creationId xmlns:a16="http://schemas.microsoft.com/office/drawing/2014/main" id="{D2826FBB-FBF4-47C0-A85D-B2DEE998EB71}"/>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12" name="TextBox 4">
            <a:extLst>
              <a:ext uri="{FF2B5EF4-FFF2-40B4-BE49-F238E27FC236}">
                <a16:creationId xmlns:a16="http://schemas.microsoft.com/office/drawing/2014/main" id="{B05F188A-D3A7-4A25-AA0B-6E6926319CFB}"/>
              </a:ext>
            </a:extLst>
          </p:cNvPr>
          <p:cNvSpPr txBox="1"/>
          <p:nvPr/>
        </p:nvSpPr>
        <p:spPr>
          <a:xfrm>
            <a:off x="23502" y="-47003"/>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mitad</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del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todo</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viene</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con el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alumno</a:t>
            </a:r>
            <a:endPar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Porcentaje</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varianza</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alumnos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explicado</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diferentes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factores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(Hattie, 2012)</a:t>
            </a:r>
            <a:endParaRPr lang="en-US" sz="7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319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4314B0-CCE3-3B42-86E1-CAF1D4C461C3}"/>
              </a:ext>
            </a:extLst>
          </p:cNvPr>
          <p:cNvSpPr>
            <a:spLocks noGrp="1"/>
          </p:cNvSpPr>
          <p:nvPr>
            <p:ph type="ftr" sz="quarter" idx="11"/>
          </p:nvPr>
        </p:nvSpPr>
        <p:spPr/>
        <p:txBody>
          <a:bodyPr/>
          <a:lstStyle/>
          <a:p>
            <a:endParaRPr lang="en-US"/>
          </a:p>
        </p:txBody>
      </p:sp>
      <p:sp>
        <p:nvSpPr>
          <p:cNvPr id="5" name="Rectangle 3">
            <a:extLst>
              <a:ext uri="{FF2B5EF4-FFF2-40B4-BE49-F238E27FC236}">
                <a16:creationId xmlns:a16="http://schemas.microsoft.com/office/drawing/2014/main" id="{77C224DF-31A1-3E40-854F-F35ADD6D00EB}"/>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4" name="TextBox 4">
            <a:extLst>
              <a:ext uri="{FF2B5EF4-FFF2-40B4-BE49-F238E27FC236}">
                <a16:creationId xmlns:a16="http://schemas.microsoft.com/office/drawing/2014/main" id="{18136237-341E-4240-9AEA-54FC0F0788B0}"/>
              </a:ext>
            </a:extLst>
          </p:cNvPr>
          <p:cNvSpPr txBox="1"/>
          <p:nvPr/>
        </p:nvSpPr>
        <p:spPr>
          <a:xfrm>
            <a:off x="33239" y="35913"/>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extracción</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socio-</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económica</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un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determinante</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clave</a:t>
            </a:r>
          </a:p>
          <a:p>
            <a:pPr lvl="0" algn="ctr" defTabSz="457200" eaLnBrk="0" fontAlgn="base" hangingPunct="0">
              <a:spcBef>
                <a:spcPct val="0"/>
              </a:spcBef>
              <a:spcAft>
                <a:spcPct val="0"/>
              </a:spcAft>
            </a:pP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Puntuación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vocabulario</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niños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3 a 6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años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Ecuador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función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del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cuartil</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(Paxson &amp;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Schady</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2007)</a:t>
            </a:r>
            <a:endParaRPr lang="en-US" sz="7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pic>
        <p:nvPicPr>
          <p:cNvPr id="7" name="Picture 6">
            <a:extLst>
              <a:ext uri="{FF2B5EF4-FFF2-40B4-BE49-F238E27FC236}">
                <a16:creationId xmlns:a16="http://schemas.microsoft.com/office/drawing/2014/main" id="{5305EA02-5F14-0C48-A1A8-013F636F1457}"/>
              </a:ext>
            </a:extLst>
          </p:cNvPr>
          <p:cNvPicPr>
            <a:picLocks noChangeAspect="1"/>
          </p:cNvPicPr>
          <p:nvPr/>
        </p:nvPicPr>
        <p:blipFill>
          <a:blip r:embed="rId2"/>
          <a:stretch>
            <a:fillRect/>
          </a:stretch>
        </p:blipFill>
        <p:spPr>
          <a:xfrm>
            <a:off x="33239" y="1232756"/>
            <a:ext cx="8866318" cy="4392488"/>
          </a:xfrm>
          <a:prstGeom prst="rect">
            <a:avLst/>
          </a:prstGeom>
        </p:spPr>
      </p:pic>
    </p:spTree>
    <p:extLst>
      <p:ext uri="{BB962C8B-B14F-4D97-AF65-F5344CB8AC3E}">
        <p14:creationId xmlns:p14="http://schemas.microsoft.com/office/powerpoint/2010/main" val="27194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943708" y="1905506"/>
            <a:ext cx="5256584"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Más</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allá</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del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alumno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es el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trabajo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docente</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lo que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hace</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la diferencia</a:t>
            </a:r>
          </a:p>
        </p:txBody>
      </p:sp>
    </p:spTree>
    <p:extLst>
      <p:ext uri="{BB962C8B-B14F-4D97-AF65-F5344CB8AC3E}">
        <p14:creationId xmlns:p14="http://schemas.microsoft.com/office/powerpoint/2010/main" val="126938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667">
              <a:buSzPct val="120000"/>
              <a:defRPr sz="1632">
                <a:solidFill>
                  <a:schemeClr val="tx1"/>
                </a:solidFill>
                <a:latin typeface="Arial" charset="0"/>
                <a:ea typeface="ＭＳ Ｐゴシック" charset="-128"/>
              </a:defRPr>
            </a:lvl1pPr>
            <a:lvl2pPr marL="758032" indent="-291551" defTabSz="908667">
              <a:buSzPct val="120000"/>
              <a:buChar char="•"/>
              <a:defRPr sz="1632">
                <a:solidFill>
                  <a:schemeClr val="tx1"/>
                </a:solidFill>
                <a:latin typeface="Arial" charset="0"/>
                <a:ea typeface="ＭＳ Ｐゴシック" charset="-128"/>
              </a:defRPr>
            </a:lvl2pPr>
            <a:lvl3pPr marL="1166203" indent="-233241" defTabSz="908667">
              <a:buChar char="–"/>
              <a:defRPr sz="1632">
                <a:solidFill>
                  <a:schemeClr val="tx1"/>
                </a:solidFill>
                <a:latin typeface="Arial" charset="0"/>
                <a:ea typeface="ＭＳ Ｐゴシック" charset="-128"/>
              </a:defRPr>
            </a:lvl3pPr>
            <a:lvl4pPr marL="1632684" indent="-233241" defTabSz="908667">
              <a:buSzPct val="89000"/>
              <a:buChar char="•"/>
              <a:defRPr sz="1632">
                <a:solidFill>
                  <a:schemeClr val="tx1"/>
                </a:solidFill>
                <a:latin typeface="Arial" charset="0"/>
                <a:ea typeface="ＭＳ Ｐゴシック" charset="-128"/>
              </a:defRPr>
            </a:lvl4pPr>
            <a:lvl5pPr marL="2099165" indent="-233241" defTabSz="908667">
              <a:buSzPct val="75000"/>
              <a:buChar char="–"/>
              <a:defRPr sz="1632">
                <a:solidFill>
                  <a:schemeClr val="tx1"/>
                </a:solidFill>
                <a:latin typeface="Arial" charset="0"/>
                <a:ea typeface="ＭＳ Ｐゴシック" charset="-128"/>
              </a:defRPr>
            </a:lvl5pPr>
            <a:lvl6pPr marL="2565646"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6pPr>
            <a:lvl7pPr marL="3032128"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7pPr>
            <a:lvl8pPr marL="3498609"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8pPr>
            <a:lvl9pPr marL="3965090" indent="-233241" defTabSz="908667" eaLnBrk="0" fontAlgn="base" hangingPunct="0">
              <a:spcBef>
                <a:spcPct val="0"/>
              </a:spcBef>
              <a:spcAft>
                <a:spcPct val="0"/>
              </a:spcAft>
              <a:buSzPct val="75000"/>
              <a:buChar char="–"/>
              <a:defRPr sz="1632">
                <a:solidFill>
                  <a:schemeClr val="tx1"/>
                </a:solidFill>
                <a:latin typeface="Arial" charset="0"/>
                <a:ea typeface="ＭＳ Ｐゴシック" charset="-128"/>
              </a:defRPr>
            </a:lvl9pPr>
          </a:lstStyle>
          <a:p>
            <a:pPr fontAlgn="base">
              <a:spcBef>
                <a:spcPct val="0"/>
              </a:spcBef>
              <a:buSzTx/>
            </a:pPr>
            <a:fld id="{0EF75FE2-9A9D-494E-9F74-AF3E24350490}" type="slidenum">
              <a:rPr lang="en-US" altLang="en-US" sz="1224">
                <a:solidFill>
                  <a:srgbClr val="000000"/>
                </a:solidFill>
              </a:rPr>
              <a:pPr fontAlgn="base">
                <a:spcBef>
                  <a:spcPct val="0"/>
                </a:spcBef>
                <a:buSzTx/>
              </a:pPr>
              <a:t>17</a:t>
            </a:fld>
            <a:endParaRPr lang="en-US" altLang="en-US" sz="1224">
              <a:solidFill>
                <a:srgbClr val="000000"/>
              </a:solidFill>
            </a:endParaRPr>
          </a:p>
        </p:txBody>
      </p:sp>
      <p:graphicFrame>
        <p:nvGraphicFramePr>
          <p:cNvPr id="132098" name="Rectangle 2" hidden="1"/>
          <p:cNvGraphicFramePr>
            <a:graphicFrameLocks/>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2049" r:id="rId6" imgW="0" imgH="0" progId="TCLayout.ActiveDocument.1">
                  <p:embed/>
                </p:oleObj>
              </mc:Choice>
              <mc:Fallback>
                <p:oleObj r:id="rId6" imgW="0" imgH="0" progId="TCLayout.ActiveDocument.1">
                  <p:embed/>
                  <p:pic>
                    <p:nvPicPr>
                      <p:cNvPr id="132098"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2100" name="McK Footnote"/>
          <p:cNvSpPr txBox="1">
            <a:spLocks noChangeArrowheads="1"/>
          </p:cNvSpPr>
          <p:nvPr>
            <p:custDataLst>
              <p:tags r:id="rId3"/>
            </p:custDataLst>
          </p:nvPr>
        </p:nvSpPr>
        <p:spPr bwMode="auto">
          <a:xfrm>
            <a:off x="108794" y="6279748"/>
            <a:ext cx="8333587" cy="57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74675" indent="-574675" defTabSz="895350">
              <a:buSzPct val="120000"/>
              <a:tabLst>
                <a:tab pos="533400" algn="r"/>
              </a:tabLst>
              <a:defRPr sz="1600">
                <a:solidFill>
                  <a:schemeClr val="tx1"/>
                </a:solidFill>
                <a:latin typeface="Arial" charset="0"/>
                <a:ea typeface="ＭＳ Ｐゴシック" charset="-128"/>
              </a:defRPr>
            </a:lvl1pPr>
            <a:lvl2pPr marL="742950" indent="-285750" defTabSz="895350">
              <a:buSzPct val="120000"/>
              <a:buChar char="•"/>
              <a:tabLst>
                <a:tab pos="533400" algn="r"/>
              </a:tabLst>
              <a:defRPr sz="1600">
                <a:solidFill>
                  <a:schemeClr val="tx1"/>
                </a:solidFill>
                <a:latin typeface="Arial" charset="0"/>
                <a:ea typeface="ＭＳ Ｐゴシック" charset="-128"/>
              </a:defRPr>
            </a:lvl2pPr>
            <a:lvl3pPr marL="1143000" indent="-228600" defTabSz="895350">
              <a:buChar char="–"/>
              <a:tabLst>
                <a:tab pos="533400" algn="r"/>
              </a:tabLst>
              <a:defRPr sz="1600">
                <a:solidFill>
                  <a:schemeClr val="tx1"/>
                </a:solidFill>
                <a:latin typeface="Arial" charset="0"/>
                <a:ea typeface="ＭＳ Ｐゴシック" charset="-128"/>
              </a:defRPr>
            </a:lvl3pPr>
            <a:lvl4pPr marL="1600200" indent="-228600" defTabSz="895350">
              <a:buSzPct val="89000"/>
              <a:buChar char="•"/>
              <a:tabLst>
                <a:tab pos="533400" algn="r"/>
              </a:tabLst>
              <a:defRPr sz="1600">
                <a:solidFill>
                  <a:schemeClr val="tx1"/>
                </a:solidFill>
                <a:latin typeface="Arial" charset="0"/>
                <a:ea typeface="ＭＳ Ｐゴシック" charset="-128"/>
              </a:defRPr>
            </a:lvl4pPr>
            <a:lvl5pPr marL="2057400" indent="-228600" defTabSz="895350">
              <a:buSzPct val="75000"/>
              <a:buChar char="–"/>
              <a:tabLst>
                <a:tab pos="533400" algn="r"/>
              </a:tabLst>
              <a:defRPr sz="1600">
                <a:solidFill>
                  <a:schemeClr val="tx1"/>
                </a:solidFill>
                <a:latin typeface="Arial" charset="0"/>
                <a:ea typeface="ＭＳ Ｐゴシック" charset="-128"/>
              </a:defRPr>
            </a:lvl5pPr>
            <a:lvl6pPr marL="25146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6pPr>
            <a:lvl7pPr marL="29718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7pPr>
            <a:lvl8pPr marL="34290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8pPr>
            <a:lvl9pPr marL="3886200" indent="-228600" defTabSz="895350" eaLnBrk="0" fontAlgn="base" hangingPunct="0">
              <a:spcBef>
                <a:spcPct val="0"/>
              </a:spcBef>
              <a:spcAft>
                <a:spcPct val="0"/>
              </a:spcAft>
              <a:buSzPct val="75000"/>
              <a:buChar char="–"/>
              <a:tabLst>
                <a:tab pos="533400" algn="r"/>
              </a:tabLst>
              <a:defRPr sz="1600">
                <a:solidFill>
                  <a:schemeClr val="tx1"/>
                </a:solidFill>
                <a:latin typeface="Arial" charset="0"/>
                <a:ea typeface="ＭＳ Ｐゴシック" charset="-128"/>
              </a:defRPr>
            </a:lvl9pPr>
          </a:lstStyle>
          <a:p>
            <a:pPr marL="586341" indent="-586341" defTabSz="913526" fontAlgn="base">
              <a:spcBef>
                <a:spcPct val="0"/>
              </a:spcBef>
              <a:spcAft>
                <a:spcPct val="0"/>
              </a:spcAft>
              <a:buSzTx/>
              <a:tabLst>
                <a:tab pos="544228" algn="r"/>
              </a:tabLst>
            </a:pPr>
            <a:r>
              <a:rPr lang="en-GB" altLang="en-US" sz="1224">
                <a:solidFill>
                  <a:srgbClr val="000000"/>
                </a:solidFill>
              </a:rPr>
              <a:t>	*	Among the top 20% of teachers</a:t>
            </a:r>
          </a:p>
          <a:p>
            <a:pPr marL="586341" indent="-586341" defTabSz="913526" fontAlgn="base">
              <a:spcBef>
                <a:spcPct val="0"/>
              </a:spcBef>
              <a:spcAft>
                <a:spcPct val="0"/>
              </a:spcAft>
              <a:buSzTx/>
              <a:tabLst>
                <a:tab pos="544228" algn="r"/>
              </a:tabLst>
            </a:pPr>
            <a:r>
              <a:rPr lang="en-GB" altLang="en-US" sz="1224">
                <a:solidFill>
                  <a:srgbClr val="000000"/>
                </a:solidFill>
              </a:rPr>
              <a:t>	**	Among the bottom 20% of teachers</a:t>
            </a:r>
          </a:p>
          <a:p>
            <a:pPr marL="586341" indent="-586341" defTabSz="913526" fontAlgn="base">
              <a:spcBef>
                <a:spcPct val="0"/>
              </a:spcBef>
              <a:spcAft>
                <a:spcPct val="0"/>
              </a:spcAft>
              <a:buSzTx/>
              <a:tabLst>
                <a:tab pos="544228" algn="r"/>
              </a:tabLst>
            </a:pPr>
            <a:r>
              <a:rPr lang="en-GB" altLang="en-US" sz="1224">
                <a:solidFill>
                  <a:srgbClr val="000000"/>
                </a:solidFill>
              </a:rPr>
              <a:t>	Source:	Sanders &amp; Rivers </a:t>
            </a:r>
            <a:r>
              <a:rPr lang="en-GB" altLang="en-US" sz="1224" i="1">
                <a:solidFill>
                  <a:srgbClr val="000000"/>
                </a:solidFill>
              </a:rPr>
              <a:t>Cumulative and Residual Effects on Future Student Academic Achievement</a:t>
            </a:r>
            <a:endParaRPr lang="en-GB" altLang="en-US" sz="1224">
              <a:solidFill>
                <a:srgbClr val="000000"/>
              </a:solidFill>
            </a:endParaRPr>
          </a:p>
        </p:txBody>
      </p:sp>
      <p:sp>
        <p:nvSpPr>
          <p:cNvPr id="4300805" name="Rectangle 5"/>
          <p:cNvSpPr>
            <a:spLocks noChangeArrowheads="1"/>
          </p:cNvSpPr>
          <p:nvPr/>
        </p:nvSpPr>
        <p:spPr bwMode="auto">
          <a:xfrm>
            <a:off x="467626" y="1261782"/>
            <a:ext cx="2422269"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b="1">
                <a:solidFill>
                  <a:srgbClr val="000000"/>
                </a:solidFill>
              </a:rPr>
              <a:t>Student performance</a:t>
            </a:r>
          </a:p>
        </p:txBody>
      </p:sp>
      <p:grpSp>
        <p:nvGrpSpPr>
          <p:cNvPr id="4300806" name="Group 6"/>
          <p:cNvGrpSpPr>
            <a:grpSpLocks/>
          </p:cNvGrpSpPr>
          <p:nvPr/>
        </p:nvGrpSpPr>
        <p:grpSpPr bwMode="auto">
          <a:xfrm>
            <a:off x="2416930" y="3809639"/>
            <a:ext cx="6006015" cy="763214"/>
            <a:chOff x="1492" y="2608"/>
            <a:chExt cx="3708" cy="524"/>
          </a:xfrm>
        </p:grpSpPr>
        <p:sp>
          <p:nvSpPr>
            <p:cNvPr id="4300807" name="AutoShape 7"/>
            <p:cNvSpPr>
              <a:spLocks noChangeArrowheads="1"/>
            </p:cNvSpPr>
            <p:nvPr/>
          </p:nvSpPr>
          <p:spPr bwMode="auto">
            <a:xfrm rot="497105" flipV="1">
              <a:off x="1492" y="2608"/>
              <a:ext cx="2439" cy="125"/>
            </a:xfrm>
            <a:prstGeom prst="rightArrow">
              <a:avLst>
                <a:gd name="adj1" fmla="val 50000"/>
                <a:gd name="adj2" fmla="val 106491"/>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rot="10800000" wrap="none"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21" name="Rectangle 8"/>
            <p:cNvSpPr>
              <a:spLocks noChangeArrowheads="1"/>
            </p:cNvSpPr>
            <p:nvPr/>
          </p:nvSpPr>
          <p:spPr bwMode="auto">
            <a:xfrm>
              <a:off x="1842" y="2736"/>
              <a:ext cx="136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a:solidFill>
                    <a:srgbClr val="000000"/>
                  </a:solidFill>
                </a:rPr>
                <a:t>Student with </a:t>
              </a:r>
              <a:r>
                <a:rPr lang="en-GB" altLang="en-US" sz="1837" b="1">
                  <a:solidFill>
                    <a:srgbClr val="000000"/>
                  </a:solidFill>
                </a:rPr>
                <a:t>low-</a:t>
              </a:r>
              <a:br>
                <a:rPr lang="en-GB" altLang="en-US" sz="1837">
                  <a:solidFill>
                    <a:srgbClr val="000000"/>
                  </a:solidFill>
                </a:rPr>
              </a:br>
              <a:r>
                <a:rPr lang="en-GB" altLang="en-US" sz="1837">
                  <a:solidFill>
                    <a:srgbClr val="000000"/>
                  </a:solidFill>
                </a:rPr>
                <a:t>performing teacher**</a:t>
              </a:r>
            </a:p>
          </p:txBody>
        </p:sp>
        <p:sp>
          <p:nvSpPr>
            <p:cNvPr id="4300809" name="Oval 9"/>
            <p:cNvSpPr>
              <a:spLocks noChangeArrowheads="1"/>
            </p:cNvSpPr>
            <p:nvPr/>
          </p:nvSpPr>
          <p:spPr bwMode="gray">
            <a:xfrm>
              <a:off x="3966" y="2780"/>
              <a:ext cx="164" cy="158"/>
            </a:xfrm>
            <a:prstGeom prst="ellipse">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lIns="0" tIns="0" rIns="0" bIns="0"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23" name="Rectangle 10"/>
            <p:cNvSpPr>
              <a:spLocks noChangeArrowheads="1"/>
            </p:cNvSpPr>
            <p:nvPr/>
          </p:nvSpPr>
          <p:spPr bwMode="auto">
            <a:xfrm>
              <a:off x="4196" y="2773"/>
              <a:ext cx="10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b="1">
                  <a:solidFill>
                    <a:srgbClr val="000000"/>
                  </a:solidFill>
                </a:rPr>
                <a:t>37</a:t>
              </a:r>
              <a:r>
                <a:rPr lang="en-GB" altLang="en-US" sz="1837" b="1" baseline="30000">
                  <a:solidFill>
                    <a:srgbClr val="000000"/>
                  </a:solidFill>
                </a:rPr>
                <a:t>th</a:t>
              </a:r>
              <a:r>
                <a:rPr lang="en-GB" altLang="en-US" sz="1837" b="1">
                  <a:solidFill>
                    <a:srgbClr val="000000"/>
                  </a:solidFill>
                </a:rPr>
                <a:t> percentile</a:t>
              </a:r>
            </a:p>
          </p:txBody>
        </p:sp>
      </p:grpSp>
      <p:grpSp>
        <p:nvGrpSpPr>
          <p:cNvPr id="4300811" name="Group 11"/>
          <p:cNvGrpSpPr>
            <a:grpSpLocks/>
          </p:cNvGrpSpPr>
          <p:nvPr/>
        </p:nvGrpSpPr>
        <p:grpSpPr bwMode="auto">
          <a:xfrm>
            <a:off x="2366718" y="1932357"/>
            <a:ext cx="6056227" cy="1799536"/>
            <a:chOff x="1461" y="1193"/>
            <a:chExt cx="3739" cy="1111"/>
          </a:xfrm>
        </p:grpSpPr>
        <p:grpSp>
          <p:nvGrpSpPr>
            <p:cNvPr id="132114" name="Group 12"/>
            <p:cNvGrpSpPr>
              <a:grpSpLocks/>
            </p:cNvGrpSpPr>
            <p:nvPr/>
          </p:nvGrpSpPr>
          <p:grpSpPr bwMode="auto">
            <a:xfrm>
              <a:off x="1464" y="1193"/>
              <a:ext cx="3736" cy="604"/>
              <a:chOff x="1464" y="1319"/>
              <a:chExt cx="3736" cy="672"/>
            </a:xfrm>
          </p:grpSpPr>
          <p:sp>
            <p:nvSpPr>
              <p:cNvPr id="4300813" name="AutoShape 13"/>
              <p:cNvSpPr>
                <a:spLocks noChangeArrowheads="1"/>
              </p:cNvSpPr>
              <p:nvPr/>
            </p:nvSpPr>
            <p:spPr bwMode="auto">
              <a:xfrm rot="-1457365">
                <a:off x="1464" y="1866"/>
                <a:ext cx="2550" cy="125"/>
              </a:xfrm>
              <a:prstGeom prst="rightArrow">
                <a:avLst>
                  <a:gd name="adj1" fmla="val 50000"/>
                  <a:gd name="adj2" fmla="val 109556"/>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17" name="Rectangle 14"/>
              <p:cNvSpPr>
                <a:spLocks noChangeArrowheads="1"/>
              </p:cNvSpPr>
              <p:nvPr/>
            </p:nvSpPr>
            <p:spPr bwMode="auto">
              <a:xfrm>
                <a:off x="1842" y="1388"/>
                <a:ext cx="1306"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a:solidFill>
                      <a:srgbClr val="000000"/>
                    </a:solidFill>
                  </a:rPr>
                  <a:t>Student with </a:t>
                </a:r>
                <a:r>
                  <a:rPr lang="en-GB" altLang="en-US" sz="1837" b="1">
                    <a:solidFill>
                      <a:srgbClr val="000000"/>
                    </a:solidFill>
                  </a:rPr>
                  <a:t>high-</a:t>
                </a:r>
                <a:br>
                  <a:rPr lang="en-GB" altLang="en-US" sz="1837">
                    <a:solidFill>
                      <a:srgbClr val="000000"/>
                    </a:solidFill>
                  </a:rPr>
                </a:br>
                <a:r>
                  <a:rPr lang="en-GB" altLang="en-US" sz="1837">
                    <a:solidFill>
                      <a:srgbClr val="000000"/>
                    </a:solidFill>
                  </a:rPr>
                  <a:t>performing teacher*</a:t>
                </a:r>
              </a:p>
            </p:txBody>
          </p:sp>
          <p:sp>
            <p:nvSpPr>
              <p:cNvPr id="4300815" name="Oval 15"/>
              <p:cNvSpPr>
                <a:spLocks noChangeArrowheads="1"/>
              </p:cNvSpPr>
              <p:nvPr/>
            </p:nvSpPr>
            <p:spPr bwMode="gray">
              <a:xfrm>
                <a:off x="3966" y="1325"/>
                <a:ext cx="164" cy="158"/>
              </a:xfrm>
              <a:prstGeom prst="ellipse">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lIns="0" tIns="0" rIns="0" bIns="0"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sp>
            <p:nvSpPr>
              <p:cNvPr id="132119" name="Rectangle 16"/>
              <p:cNvSpPr>
                <a:spLocks noChangeArrowheads="1"/>
              </p:cNvSpPr>
              <p:nvPr/>
            </p:nvSpPr>
            <p:spPr bwMode="auto">
              <a:xfrm>
                <a:off x="4196" y="1319"/>
                <a:ext cx="100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defTabSz="908667" fontAlgn="base">
                  <a:spcBef>
                    <a:spcPct val="0"/>
                  </a:spcBef>
                  <a:spcAft>
                    <a:spcPct val="0"/>
                  </a:spcAft>
                </a:pPr>
                <a:r>
                  <a:rPr lang="en-GB" altLang="en-US" sz="1837" b="1">
                    <a:solidFill>
                      <a:srgbClr val="000000"/>
                    </a:solidFill>
                  </a:rPr>
                  <a:t>90</a:t>
                </a:r>
                <a:r>
                  <a:rPr lang="en-GB" altLang="en-US" sz="1837" b="1" baseline="30000">
                    <a:solidFill>
                      <a:srgbClr val="000000"/>
                    </a:solidFill>
                  </a:rPr>
                  <a:t>th</a:t>
                </a:r>
                <a:r>
                  <a:rPr lang="en-GB" altLang="en-US" sz="1837" b="1">
                    <a:solidFill>
                      <a:srgbClr val="000000"/>
                    </a:solidFill>
                  </a:rPr>
                  <a:t> percentile</a:t>
                </a:r>
              </a:p>
            </p:txBody>
          </p:sp>
        </p:grpSp>
        <p:sp>
          <p:nvSpPr>
            <p:cNvPr id="4300817" name="Oval 17"/>
            <p:cNvSpPr>
              <a:spLocks noChangeArrowheads="1"/>
            </p:cNvSpPr>
            <p:nvPr/>
          </p:nvSpPr>
          <p:spPr bwMode="gray">
            <a:xfrm>
              <a:off x="1461" y="2163"/>
              <a:ext cx="164" cy="141"/>
            </a:xfrm>
            <a:prstGeom prst="ellipse">
              <a:avLst/>
            </a:prstGeom>
            <a:solidFill>
              <a:schemeClr val="accent1"/>
            </a:solidFill>
            <a:ln>
              <a:noFill/>
            </a:ln>
            <a:effectLst>
              <a:prstShdw prst="shdw17" dist="17961" dir="2700000">
                <a:schemeClr val="accent1">
                  <a:gamma/>
                  <a:shade val="60000"/>
                  <a:invGamma/>
                  <a:alpha val="74998"/>
                </a:schemeClr>
              </a:prstShdw>
            </a:effectLst>
            <a:extLst>
              <a:ext uri="{91240B29-F687-4f45-9708-019B960494DF}"/>
            </a:extLst>
          </p:spPr>
          <p:txBody>
            <a:bodyPr wrap="none" lIns="0" tIns="0" rIns="0" bIns="0" anchor="ctr"/>
            <a:lstStyle/>
            <a:p>
              <a:pPr algn="ctr" defTabSz="932962" fontAlgn="base">
                <a:spcBef>
                  <a:spcPct val="0"/>
                </a:spcBef>
                <a:spcAft>
                  <a:spcPct val="100000"/>
                </a:spcAft>
                <a:buFontTx/>
                <a:buChar char="•"/>
                <a:defRPr/>
              </a:pPr>
              <a:endParaRPr lang="en-US" sz="1632" baseline="30000">
                <a:solidFill>
                  <a:srgbClr val="000000"/>
                </a:solidFill>
                <a:latin typeface="Arial" charset="0"/>
                <a:ea typeface="ＭＳ Ｐゴシック" charset="0"/>
              </a:endParaRPr>
            </a:p>
          </p:txBody>
        </p:sp>
      </p:grpSp>
      <p:sp>
        <p:nvSpPr>
          <p:cNvPr id="4300818" name="Rectangle 18"/>
          <p:cNvSpPr>
            <a:spLocks noChangeArrowheads="1"/>
          </p:cNvSpPr>
          <p:nvPr/>
        </p:nvSpPr>
        <p:spPr bwMode="auto">
          <a:xfrm>
            <a:off x="767975" y="3532665"/>
            <a:ext cx="1512896"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a:solidFill>
                  <a:srgbClr val="000000"/>
                </a:solidFill>
              </a:rPr>
              <a:t>50</a:t>
            </a:r>
            <a:r>
              <a:rPr lang="en-GB" altLang="en-US" sz="1837" baseline="30000">
                <a:solidFill>
                  <a:srgbClr val="000000"/>
                </a:solidFill>
              </a:rPr>
              <a:t>th</a:t>
            </a:r>
            <a:r>
              <a:rPr lang="en-GB" altLang="en-US" sz="1837">
                <a:solidFill>
                  <a:srgbClr val="000000"/>
                </a:solidFill>
              </a:rPr>
              <a:t> percentile</a:t>
            </a:r>
          </a:p>
        </p:txBody>
      </p:sp>
      <p:sp>
        <p:nvSpPr>
          <p:cNvPr id="4300819" name="Rectangle 19"/>
          <p:cNvSpPr>
            <a:spLocks noChangeArrowheads="1"/>
          </p:cNvSpPr>
          <p:nvPr/>
        </p:nvSpPr>
        <p:spPr bwMode="auto">
          <a:xfrm>
            <a:off x="902091" y="5061704"/>
            <a:ext cx="1378780"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a:solidFill>
                  <a:srgbClr val="000000"/>
                </a:solidFill>
              </a:rPr>
              <a:t>0</a:t>
            </a:r>
            <a:r>
              <a:rPr lang="en-GB" altLang="en-US" sz="1837" baseline="30000">
                <a:solidFill>
                  <a:srgbClr val="000000"/>
                </a:solidFill>
              </a:rPr>
              <a:t>th</a:t>
            </a:r>
            <a:r>
              <a:rPr lang="en-GB" altLang="en-US" sz="1837">
                <a:solidFill>
                  <a:srgbClr val="000000"/>
                </a:solidFill>
              </a:rPr>
              <a:t> percentile</a:t>
            </a:r>
          </a:p>
        </p:txBody>
      </p:sp>
      <p:sp>
        <p:nvSpPr>
          <p:cNvPr id="4300820" name="Rectangle 20"/>
          <p:cNvSpPr>
            <a:spLocks noChangeArrowheads="1"/>
          </p:cNvSpPr>
          <p:nvPr/>
        </p:nvSpPr>
        <p:spPr bwMode="auto">
          <a:xfrm>
            <a:off x="633859" y="2003626"/>
            <a:ext cx="1647012"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r" defTabSz="908667" fontAlgn="base">
              <a:spcBef>
                <a:spcPct val="0"/>
              </a:spcBef>
              <a:spcAft>
                <a:spcPct val="0"/>
              </a:spcAft>
            </a:pPr>
            <a:r>
              <a:rPr lang="en-GB" altLang="en-US" sz="1837">
                <a:solidFill>
                  <a:srgbClr val="000000"/>
                </a:solidFill>
              </a:rPr>
              <a:t>100</a:t>
            </a:r>
            <a:r>
              <a:rPr lang="en-GB" altLang="en-US" sz="1837" baseline="30000">
                <a:solidFill>
                  <a:srgbClr val="000000"/>
                </a:solidFill>
              </a:rPr>
              <a:t>th</a:t>
            </a:r>
            <a:r>
              <a:rPr lang="en-GB" altLang="en-US" sz="1837">
                <a:solidFill>
                  <a:srgbClr val="000000"/>
                </a:solidFill>
              </a:rPr>
              <a:t> percentile</a:t>
            </a:r>
          </a:p>
        </p:txBody>
      </p:sp>
      <p:sp>
        <p:nvSpPr>
          <p:cNvPr id="4300821" name="Rectangle 21"/>
          <p:cNvSpPr>
            <a:spLocks noChangeArrowheads="1"/>
          </p:cNvSpPr>
          <p:nvPr/>
        </p:nvSpPr>
        <p:spPr bwMode="auto">
          <a:xfrm>
            <a:off x="2314270" y="5322482"/>
            <a:ext cx="629692" cy="2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ctr" defTabSz="908667" fontAlgn="base">
              <a:spcBef>
                <a:spcPct val="0"/>
              </a:spcBef>
              <a:spcAft>
                <a:spcPct val="0"/>
              </a:spcAft>
            </a:pPr>
            <a:r>
              <a:rPr lang="en-GB" altLang="en-US" sz="1837">
                <a:solidFill>
                  <a:srgbClr val="000000"/>
                </a:solidFill>
              </a:rPr>
              <a:t>Age 8</a:t>
            </a:r>
          </a:p>
        </p:txBody>
      </p:sp>
      <p:sp>
        <p:nvSpPr>
          <p:cNvPr id="4300822" name="Rectangle 22"/>
          <p:cNvSpPr>
            <a:spLocks noChangeArrowheads="1"/>
          </p:cNvSpPr>
          <p:nvPr/>
        </p:nvSpPr>
        <p:spPr bwMode="auto">
          <a:xfrm>
            <a:off x="5808675" y="5285229"/>
            <a:ext cx="738604" cy="28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0588">
              <a:buSzPct val="120000"/>
              <a:defRPr sz="1600">
                <a:solidFill>
                  <a:schemeClr val="tx1"/>
                </a:solidFill>
                <a:latin typeface="Arial" charset="0"/>
                <a:ea typeface="ＭＳ Ｐゴシック" charset="-128"/>
              </a:defRPr>
            </a:lvl1pPr>
            <a:lvl2pPr marL="742950" indent="-285750"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algn="ctr" defTabSz="908667" fontAlgn="base">
              <a:spcBef>
                <a:spcPct val="0"/>
              </a:spcBef>
              <a:spcAft>
                <a:spcPct val="0"/>
              </a:spcAft>
            </a:pPr>
            <a:r>
              <a:rPr lang="en-GB" altLang="en-US" sz="1837">
                <a:solidFill>
                  <a:srgbClr val="000000"/>
                </a:solidFill>
              </a:rPr>
              <a:t>Age 11</a:t>
            </a:r>
          </a:p>
        </p:txBody>
      </p:sp>
      <p:sp>
        <p:nvSpPr>
          <p:cNvPr id="4300823" name="Line 23"/>
          <p:cNvSpPr>
            <a:spLocks noChangeShapeType="1"/>
          </p:cNvSpPr>
          <p:nvPr/>
        </p:nvSpPr>
        <p:spPr bwMode="auto">
          <a:xfrm flipV="1">
            <a:off x="2358618" y="2003626"/>
            <a:ext cx="0" cy="3292941"/>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lIns="93077" tIns="46541" rIns="93077" bIns="46541"/>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4300824" name="Line 24"/>
          <p:cNvSpPr>
            <a:spLocks noChangeShapeType="1"/>
          </p:cNvSpPr>
          <p:nvPr/>
        </p:nvSpPr>
        <p:spPr bwMode="auto">
          <a:xfrm>
            <a:off x="2358618" y="5285229"/>
            <a:ext cx="4146547"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lIns="93077" tIns="46541" rIns="93077" bIns="46541"/>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4300825" name="AutoShape 25"/>
          <p:cNvSpPr>
            <a:spLocks noChangeArrowheads="1"/>
          </p:cNvSpPr>
          <p:nvPr/>
        </p:nvSpPr>
        <p:spPr bwMode="gray">
          <a:xfrm>
            <a:off x="167104" y="2575938"/>
            <a:ext cx="2303754" cy="679207"/>
          </a:xfrm>
          <a:prstGeom prst="wedgeRoundRectCallout">
            <a:avLst>
              <a:gd name="adj1" fmla="val 48750"/>
              <a:gd name="adj2" fmla="val 111264"/>
              <a:gd name="adj3" fmla="val 16667"/>
            </a:avLst>
          </a:prstGeom>
          <a:solidFill>
            <a:schemeClr val="accent2"/>
          </a:solidFill>
          <a:ln>
            <a:noFill/>
          </a:ln>
          <a:effectLst>
            <a:prstShdw prst="shdw17" dist="17961" dir="2700000">
              <a:schemeClr val="accent2">
                <a:gamma/>
                <a:shade val="60000"/>
                <a:invGamma/>
                <a:alpha val="74998"/>
              </a:schemeClr>
            </a:prstShdw>
          </a:effectLst>
          <a:extLst>
            <a:ext uri="{91240B29-F687-4f45-9708-019B960494DF}"/>
          </a:extLst>
        </p:spPr>
        <p:txBody>
          <a:bodyPr wrap="none" lIns="47640" tIns="18323" rIns="47640" bIns="18323" anchor="ctr">
            <a:spAutoFit/>
          </a:bodyPr>
          <a:lstStyle>
            <a:lvl1pPr indent="1588" defTabSz="890588" eaLnBrk="0" hangingPunct="0">
              <a:defRPr sz="1600" baseline="30000">
                <a:solidFill>
                  <a:schemeClr val="tx1"/>
                </a:solidFill>
                <a:latin typeface="Arial" charset="0"/>
                <a:ea typeface="ＭＳ Ｐゴシック" charset="-128"/>
              </a:defRPr>
            </a:lvl1pPr>
            <a:lvl2pPr marL="742950" indent="-285750" defTabSz="890588" eaLnBrk="0" hangingPunct="0">
              <a:defRPr sz="1600" baseline="30000">
                <a:solidFill>
                  <a:schemeClr val="tx1"/>
                </a:solidFill>
                <a:latin typeface="Arial" charset="0"/>
                <a:ea typeface="ＭＳ Ｐゴシック" charset="-128"/>
              </a:defRPr>
            </a:lvl2pPr>
            <a:lvl3pPr marL="1143000" indent="-228600" defTabSz="890588" eaLnBrk="0" hangingPunct="0">
              <a:defRPr sz="1600" baseline="30000">
                <a:solidFill>
                  <a:schemeClr val="tx1"/>
                </a:solidFill>
                <a:latin typeface="Arial" charset="0"/>
                <a:ea typeface="ＭＳ Ｐゴシック" charset="-128"/>
              </a:defRPr>
            </a:lvl3pPr>
            <a:lvl4pPr marL="1600200" indent="-228600" defTabSz="890588" eaLnBrk="0" hangingPunct="0">
              <a:defRPr sz="1600" baseline="30000">
                <a:solidFill>
                  <a:schemeClr val="tx1"/>
                </a:solidFill>
                <a:latin typeface="Arial" charset="0"/>
                <a:ea typeface="ＭＳ Ｐゴシック" charset="-128"/>
              </a:defRPr>
            </a:lvl4pPr>
            <a:lvl5pPr marL="2057400" indent="-228600" defTabSz="890588" eaLnBrk="0" hangingPunct="0">
              <a:defRPr sz="1600" baseline="30000">
                <a:solidFill>
                  <a:schemeClr val="tx1"/>
                </a:solidFill>
                <a:latin typeface="Arial" charset="0"/>
                <a:ea typeface="ＭＳ Ｐゴシック" charset="-128"/>
              </a:defRPr>
            </a:lvl5pPr>
            <a:lvl6pPr marL="25146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6pPr>
            <a:lvl7pPr marL="29718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7pPr>
            <a:lvl8pPr marL="34290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8pPr>
            <a:lvl9pPr marL="3886200" indent="-228600" algn="ctr" defTabSz="890588" eaLnBrk="0" fontAlgn="base" hangingPunct="0">
              <a:spcBef>
                <a:spcPct val="0"/>
              </a:spcBef>
              <a:spcAft>
                <a:spcPct val="100000"/>
              </a:spcAft>
              <a:buChar char="•"/>
              <a:defRPr sz="1600" baseline="30000">
                <a:solidFill>
                  <a:schemeClr val="tx1"/>
                </a:solidFill>
                <a:latin typeface="Arial" charset="0"/>
                <a:ea typeface="ＭＳ Ｐゴシック" charset="-128"/>
              </a:defRPr>
            </a:lvl9pPr>
          </a:lstStyle>
          <a:p>
            <a:pPr indent="1620" defTabSz="908667" eaLnBrk="1" fontAlgn="base" hangingPunct="1">
              <a:spcBef>
                <a:spcPct val="0"/>
              </a:spcBef>
              <a:spcAft>
                <a:spcPct val="100000"/>
              </a:spcAft>
              <a:defRPr/>
            </a:pPr>
            <a:r>
              <a:rPr lang="en-GB" altLang="en-US" sz="1837" b="1" baseline="0">
                <a:solidFill>
                  <a:srgbClr val="FFFFFF"/>
                </a:solidFill>
              </a:rPr>
              <a:t>Two students with</a:t>
            </a:r>
            <a:br>
              <a:rPr lang="en-GB" altLang="en-US" sz="1837" b="1" baseline="0">
                <a:solidFill>
                  <a:srgbClr val="FFFFFF"/>
                </a:solidFill>
              </a:rPr>
            </a:br>
            <a:r>
              <a:rPr lang="en-GB" altLang="en-US" sz="1837" b="1" baseline="0">
                <a:solidFill>
                  <a:srgbClr val="FFFFFF"/>
                </a:solidFill>
              </a:rPr>
              <a:t>same performance</a:t>
            </a:r>
          </a:p>
        </p:txBody>
      </p:sp>
      <p:sp>
        <p:nvSpPr>
          <p:cNvPr id="4300826" name="Line 26"/>
          <p:cNvSpPr>
            <a:spLocks noChangeShapeType="1"/>
          </p:cNvSpPr>
          <p:nvPr/>
        </p:nvSpPr>
        <p:spPr bwMode="gray">
          <a:xfrm>
            <a:off x="544504" y="1653761"/>
            <a:ext cx="7933511"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4300827" name="Line 27"/>
          <p:cNvSpPr>
            <a:spLocks noChangeShapeType="1"/>
          </p:cNvSpPr>
          <p:nvPr/>
        </p:nvSpPr>
        <p:spPr bwMode="gray">
          <a:xfrm>
            <a:off x="544504" y="5856998"/>
            <a:ext cx="7933511"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lIns="0" tIns="0" rIns="0" bIns="0" anchor="ctr"/>
          <a:lstStyle/>
          <a:p>
            <a:pPr defTabSz="932962" eaLnBrk="0" fontAlgn="base" hangingPunct="0">
              <a:spcBef>
                <a:spcPct val="0"/>
              </a:spcBef>
              <a:spcAft>
                <a:spcPct val="0"/>
              </a:spcAft>
            </a:pPr>
            <a:endParaRPr lang="en-US" sz="1632" baseline="30000">
              <a:solidFill>
                <a:srgbClr val="000000"/>
              </a:solidFill>
              <a:latin typeface="Arial" charset="0"/>
              <a:ea typeface="ＭＳ Ｐゴシック" charset="-128"/>
            </a:endParaRPr>
          </a:p>
        </p:txBody>
      </p:sp>
      <p:sp>
        <p:nvSpPr>
          <p:cNvPr id="3" name="Títol 2">
            <a:extLst>
              <a:ext uri="{FF2B5EF4-FFF2-40B4-BE49-F238E27FC236}">
                <a16:creationId xmlns:a16="http://schemas.microsoft.com/office/drawing/2014/main" id="{371F1072-1F3A-4D20-8263-ACDB159B165A}"/>
              </a:ext>
            </a:extLst>
          </p:cNvPr>
          <p:cNvSpPr>
            <a:spLocks noGrp="1"/>
          </p:cNvSpPr>
          <p:nvPr>
            <p:ph type="title"/>
          </p:nvPr>
        </p:nvSpPr>
        <p:spPr/>
        <p:txBody>
          <a:bodyPr/>
          <a:lstStyle/>
          <a:p>
            <a:endParaRPr lang="ca-ES"/>
          </a:p>
        </p:txBody>
      </p:sp>
      <p:sp>
        <p:nvSpPr>
          <p:cNvPr id="31" name="Rectangle 30">
            <a:extLst>
              <a:ext uri="{FF2B5EF4-FFF2-40B4-BE49-F238E27FC236}">
                <a16:creationId xmlns:a16="http://schemas.microsoft.com/office/drawing/2014/main" id="{FEB8E873-8AFC-471D-9B72-1C28CA793C95}"/>
              </a:ext>
            </a:extLst>
          </p:cNvPr>
          <p:cNvSpPr/>
          <p:nvPr/>
        </p:nvSpPr>
        <p:spPr bwMode="auto">
          <a:xfrm>
            <a:off x="249" y="5577"/>
            <a:ext cx="9108255" cy="971351"/>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32" name="TextBox 5">
            <a:extLst>
              <a:ext uri="{FF2B5EF4-FFF2-40B4-BE49-F238E27FC236}">
                <a16:creationId xmlns:a16="http://schemas.microsoft.com/office/drawing/2014/main" id="{C889DFAB-E59C-4168-9AAF-ECC9291C32D9}"/>
              </a:ext>
            </a:extLst>
          </p:cNvPr>
          <p:cNvSpPr txBox="1"/>
          <p:nvPr/>
        </p:nvSpPr>
        <p:spPr>
          <a:xfrm>
            <a:off x="249" y="150701"/>
            <a:ext cx="9144000" cy="584775"/>
          </a:xfrm>
          <a:prstGeom prst="rect">
            <a:avLst/>
          </a:prstGeom>
          <a:noFill/>
        </p:spPr>
        <p:txBody>
          <a:bodyPr wrap="square" rtlCol="0">
            <a:spAutoFit/>
          </a:bodyPr>
          <a:lstStyle/>
          <a:p>
            <a:pPr algn="ctr" defTabSz="457200" eaLnBrk="0" fontAlgn="base" hangingPunct="0">
              <a:spcBef>
                <a:spcPct val="0"/>
              </a:spcBef>
              <a:spcAft>
                <a:spcPct val="0"/>
              </a:spcAft>
            </a:pP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Lo que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sabemos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p>
          <a:p>
            <a:pPr algn="ctr" defTabSz="457200" eaLnBrk="0" fontAlgn="base" hangingPunct="0">
              <a:spcBef>
                <a:spcPct val="0"/>
              </a:spcBef>
              <a:spcAft>
                <a:spcPct val="0"/>
              </a:spcAft>
            </a:pP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De lo que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tenemos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nuestro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alcance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la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calidad</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docente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el factor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sobre</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el que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debemos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operar</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179361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0820"/>
                                        </p:tgtEl>
                                        <p:attrNameLst>
                                          <p:attrName>style.visibility</p:attrName>
                                        </p:attrNameLst>
                                      </p:cBhvr>
                                      <p:to>
                                        <p:strVal val="visible"/>
                                      </p:to>
                                    </p:set>
                                    <p:animEffect transition="in" filter="blinds(horizontal)">
                                      <p:cBhvr>
                                        <p:cTn id="7" dur="500"/>
                                        <p:tgtEl>
                                          <p:spTgt spid="4300820"/>
                                        </p:tgtEl>
                                      </p:cBhvr>
                                    </p:animEffect>
                                  </p:childTnLst>
                                </p:cTn>
                              </p:par>
                              <p:par>
                                <p:cTn id="8" presetID="3" presetClass="entr" presetSubtype="10" fill="hold" nodeType="withEffect">
                                  <p:stCondLst>
                                    <p:cond delay="0"/>
                                  </p:stCondLst>
                                  <p:childTnLst>
                                    <p:set>
                                      <p:cBhvr>
                                        <p:cTn id="9" dur="1" fill="hold">
                                          <p:stCondLst>
                                            <p:cond delay="0"/>
                                          </p:stCondLst>
                                        </p:cTn>
                                        <p:tgtEl>
                                          <p:spTgt spid="4300825"/>
                                        </p:tgtEl>
                                        <p:attrNameLst>
                                          <p:attrName>style.visibility</p:attrName>
                                        </p:attrNameLst>
                                      </p:cBhvr>
                                      <p:to>
                                        <p:strVal val="visible"/>
                                      </p:to>
                                    </p:set>
                                    <p:animEffect transition="in" filter="blinds(horizontal)">
                                      <p:cBhvr>
                                        <p:cTn id="10" dur="500"/>
                                        <p:tgtEl>
                                          <p:spTgt spid="4300825"/>
                                        </p:tgtEl>
                                      </p:cBhvr>
                                    </p:animEffect>
                                  </p:childTnLst>
                                </p:cTn>
                              </p:par>
                              <p:par>
                                <p:cTn id="11" presetID="3" presetClass="entr" presetSubtype="10" fill="hold" nodeType="withEffect">
                                  <p:stCondLst>
                                    <p:cond delay="0"/>
                                  </p:stCondLst>
                                  <p:childTnLst>
                                    <p:set>
                                      <p:cBhvr>
                                        <p:cTn id="12" dur="1" fill="hold">
                                          <p:stCondLst>
                                            <p:cond delay="0"/>
                                          </p:stCondLst>
                                        </p:cTn>
                                        <p:tgtEl>
                                          <p:spTgt spid="4300818"/>
                                        </p:tgtEl>
                                        <p:attrNameLst>
                                          <p:attrName>style.visibility</p:attrName>
                                        </p:attrNameLst>
                                      </p:cBhvr>
                                      <p:to>
                                        <p:strVal val="visible"/>
                                      </p:to>
                                    </p:set>
                                    <p:animEffect transition="in" filter="blinds(horizontal)">
                                      <p:cBhvr>
                                        <p:cTn id="13" dur="500"/>
                                        <p:tgtEl>
                                          <p:spTgt spid="4300818"/>
                                        </p:tgtEl>
                                      </p:cBhvr>
                                    </p:animEffect>
                                  </p:childTnLst>
                                </p:cTn>
                              </p:par>
                              <p:par>
                                <p:cTn id="14" presetID="3" presetClass="entr" presetSubtype="10" fill="hold" nodeType="withEffect">
                                  <p:stCondLst>
                                    <p:cond delay="0"/>
                                  </p:stCondLst>
                                  <p:childTnLst>
                                    <p:set>
                                      <p:cBhvr>
                                        <p:cTn id="15" dur="1" fill="hold">
                                          <p:stCondLst>
                                            <p:cond delay="0"/>
                                          </p:stCondLst>
                                        </p:cTn>
                                        <p:tgtEl>
                                          <p:spTgt spid="4300819"/>
                                        </p:tgtEl>
                                        <p:attrNameLst>
                                          <p:attrName>style.visibility</p:attrName>
                                        </p:attrNameLst>
                                      </p:cBhvr>
                                      <p:to>
                                        <p:strVal val="visible"/>
                                      </p:to>
                                    </p:set>
                                    <p:animEffect transition="in" filter="blinds(horizontal)">
                                      <p:cBhvr>
                                        <p:cTn id="16" dur="500"/>
                                        <p:tgtEl>
                                          <p:spTgt spid="43008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300823"/>
                                        </p:tgtEl>
                                        <p:attrNameLst>
                                          <p:attrName>style.visibility</p:attrName>
                                        </p:attrNameLst>
                                      </p:cBhvr>
                                      <p:to>
                                        <p:strVal val="visible"/>
                                      </p:to>
                                    </p:set>
                                    <p:animEffect transition="in" filter="blinds(horizontal)">
                                      <p:cBhvr>
                                        <p:cTn id="19" dur="500"/>
                                        <p:tgtEl>
                                          <p:spTgt spid="43008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00824"/>
                                        </p:tgtEl>
                                        <p:attrNameLst>
                                          <p:attrName>style.visibility</p:attrName>
                                        </p:attrNameLst>
                                      </p:cBhvr>
                                      <p:to>
                                        <p:strVal val="visible"/>
                                      </p:to>
                                    </p:set>
                                    <p:animEffect transition="in" filter="blinds(horizontal)">
                                      <p:cBhvr>
                                        <p:cTn id="22" dur="500"/>
                                        <p:tgtEl>
                                          <p:spTgt spid="4300824"/>
                                        </p:tgtEl>
                                      </p:cBhvr>
                                    </p:animEffect>
                                  </p:childTnLst>
                                </p:cTn>
                              </p:par>
                              <p:par>
                                <p:cTn id="23" presetID="3" presetClass="entr" presetSubtype="10" fill="hold" nodeType="withEffect">
                                  <p:stCondLst>
                                    <p:cond delay="0"/>
                                  </p:stCondLst>
                                  <p:childTnLst>
                                    <p:set>
                                      <p:cBhvr>
                                        <p:cTn id="24" dur="1" fill="hold">
                                          <p:stCondLst>
                                            <p:cond delay="0"/>
                                          </p:stCondLst>
                                        </p:cTn>
                                        <p:tgtEl>
                                          <p:spTgt spid="4300821"/>
                                        </p:tgtEl>
                                        <p:attrNameLst>
                                          <p:attrName>style.visibility</p:attrName>
                                        </p:attrNameLst>
                                      </p:cBhvr>
                                      <p:to>
                                        <p:strVal val="visible"/>
                                      </p:to>
                                    </p:set>
                                    <p:animEffect transition="in" filter="blinds(horizontal)">
                                      <p:cBhvr>
                                        <p:cTn id="25" dur="500"/>
                                        <p:tgtEl>
                                          <p:spTgt spid="4300821"/>
                                        </p:tgtEl>
                                      </p:cBhvr>
                                    </p:animEffect>
                                  </p:childTnLst>
                                </p:cTn>
                              </p:par>
                              <p:par>
                                <p:cTn id="26" presetID="3" presetClass="entr" presetSubtype="10" fill="hold" nodeType="withEffect">
                                  <p:stCondLst>
                                    <p:cond delay="0"/>
                                  </p:stCondLst>
                                  <p:childTnLst>
                                    <p:set>
                                      <p:cBhvr>
                                        <p:cTn id="27" dur="1" fill="hold">
                                          <p:stCondLst>
                                            <p:cond delay="0"/>
                                          </p:stCondLst>
                                        </p:cTn>
                                        <p:tgtEl>
                                          <p:spTgt spid="4300822"/>
                                        </p:tgtEl>
                                        <p:attrNameLst>
                                          <p:attrName>style.visibility</p:attrName>
                                        </p:attrNameLst>
                                      </p:cBhvr>
                                      <p:to>
                                        <p:strVal val="visible"/>
                                      </p:to>
                                    </p:set>
                                    <p:animEffect transition="in" filter="blinds(horizontal)">
                                      <p:cBhvr>
                                        <p:cTn id="28" dur="500"/>
                                        <p:tgtEl>
                                          <p:spTgt spid="4300822"/>
                                        </p:tgtEl>
                                      </p:cBhvr>
                                    </p:animEffect>
                                  </p:childTnLst>
                                </p:cTn>
                              </p:par>
                              <p:par>
                                <p:cTn id="29" presetID="3" presetClass="entr" presetSubtype="10" fill="hold" nodeType="withEffect">
                                  <p:stCondLst>
                                    <p:cond delay="0"/>
                                  </p:stCondLst>
                                  <p:childTnLst>
                                    <p:set>
                                      <p:cBhvr>
                                        <p:cTn id="30" dur="1" fill="hold">
                                          <p:stCondLst>
                                            <p:cond delay="0"/>
                                          </p:stCondLst>
                                        </p:cTn>
                                        <p:tgtEl>
                                          <p:spTgt spid="4300805"/>
                                        </p:tgtEl>
                                        <p:attrNameLst>
                                          <p:attrName>style.visibility</p:attrName>
                                        </p:attrNameLst>
                                      </p:cBhvr>
                                      <p:to>
                                        <p:strVal val="visible"/>
                                      </p:to>
                                    </p:set>
                                    <p:animEffect transition="in" filter="blinds(horizontal)">
                                      <p:cBhvr>
                                        <p:cTn id="31" dur="500"/>
                                        <p:tgtEl>
                                          <p:spTgt spid="430080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300826"/>
                                        </p:tgtEl>
                                        <p:attrNameLst>
                                          <p:attrName>style.visibility</p:attrName>
                                        </p:attrNameLst>
                                      </p:cBhvr>
                                      <p:to>
                                        <p:strVal val="visible"/>
                                      </p:to>
                                    </p:set>
                                    <p:animEffect transition="in" filter="blinds(horizontal)">
                                      <p:cBhvr>
                                        <p:cTn id="34" dur="500"/>
                                        <p:tgtEl>
                                          <p:spTgt spid="430082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00827"/>
                                        </p:tgtEl>
                                        <p:attrNameLst>
                                          <p:attrName>style.visibility</p:attrName>
                                        </p:attrNameLst>
                                      </p:cBhvr>
                                      <p:to>
                                        <p:strVal val="visible"/>
                                      </p:to>
                                    </p:set>
                                    <p:animEffect transition="in" filter="blinds(horizontal)">
                                      <p:cBhvr>
                                        <p:cTn id="37" dur="500"/>
                                        <p:tgtEl>
                                          <p:spTgt spid="43008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300811"/>
                                        </p:tgtEl>
                                        <p:attrNameLst>
                                          <p:attrName>style.visibility</p:attrName>
                                        </p:attrNameLst>
                                      </p:cBhvr>
                                      <p:to>
                                        <p:strVal val="visible"/>
                                      </p:to>
                                    </p:set>
                                    <p:animEffect transition="in" filter="wipe(down)">
                                      <p:cBhvr>
                                        <p:cTn id="42" dur="500"/>
                                        <p:tgtEl>
                                          <p:spTgt spid="43008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300806"/>
                                        </p:tgtEl>
                                        <p:attrNameLst>
                                          <p:attrName>style.visibility</p:attrName>
                                        </p:attrNameLst>
                                      </p:cBhvr>
                                      <p:to>
                                        <p:strVal val="visible"/>
                                      </p:to>
                                    </p:set>
                                    <p:animEffect transition="in" filter="wipe(left)">
                                      <p:cBhvr>
                                        <p:cTn id="47" dur="500"/>
                                        <p:tgtEl>
                                          <p:spTgt spid="4300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0" grpId="0"/>
      <p:bldP spid="4300823" grpId="0" animBg="1"/>
      <p:bldP spid="4300824" grpId="0" animBg="1"/>
      <p:bldP spid="4300826" grpId="0" animBg="1"/>
      <p:bldP spid="43008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835696" y="1268760"/>
            <a:ext cx="5256584"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Por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esto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la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discusión</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se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desplaza</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desde</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las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políticas</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hacia</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los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procesos</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err="1">
                <a:ln>
                  <a:noFill/>
                </a:ln>
                <a:solidFill>
                  <a:prstClr val="white"/>
                </a:solidFill>
                <a:effectLst>
                  <a:outerShdw blurRad="38100" dist="38100" dir="2700000" algn="tl">
                    <a:srgbClr val="000000">
                      <a:alpha val="43137"/>
                    </a:srgbClr>
                  </a:outerShdw>
                </a:effectLst>
                <a:uLnTx/>
                <a:uFillTx/>
                <a:latin typeface="Calibri"/>
                <a:ea typeface="+mn-ea"/>
                <a:cs typeface="+mn-cs"/>
              </a:rPr>
              <a:t>dentro</a:t>
            </a:r>
            <a:r>
              <a:rPr kumimoji="0" lang="ca-ES" sz="4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mn-cs"/>
              </a:rPr>
              <a:t> del aula</a:t>
            </a:r>
          </a:p>
        </p:txBody>
      </p:sp>
    </p:spTree>
    <p:extLst>
      <p:ext uri="{BB962C8B-B14F-4D97-AF65-F5344CB8AC3E}">
        <p14:creationId xmlns:p14="http://schemas.microsoft.com/office/powerpoint/2010/main" val="409031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0478" y="5694917"/>
            <a:ext cx="10320486" cy="1163083"/>
          </a:xfrm>
          <a:prstGeom prst="rect">
            <a:avLst/>
          </a:prstGeom>
          <a:solidFill>
            <a:schemeClr val="tx1">
              <a:lumMod val="75000"/>
              <a:lumOff val="25000"/>
              <a:alpha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288547" indent="-287050" algn="ctr" defTabSz="843212" fontAlgn="base">
              <a:spcBef>
                <a:spcPct val="0"/>
              </a:spcBef>
              <a:spcAft>
                <a:spcPct val="100000"/>
              </a:spcAft>
              <a:buFontTx/>
              <a:buAutoNum type="arabicPeriod"/>
            </a:pPr>
            <a:endParaRPr lang="en-US" sz="1506" baseline="30000">
              <a:latin typeface="Arial" charset="0"/>
              <a:ea typeface="ＭＳ Ｐゴシック" charset="0"/>
            </a:endParaRPr>
          </a:p>
        </p:txBody>
      </p:sp>
      <p:sp>
        <p:nvSpPr>
          <p:cNvPr id="6" name="TextBox 5"/>
          <p:cNvSpPr txBox="1"/>
          <p:nvPr/>
        </p:nvSpPr>
        <p:spPr>
          <a:xfrm>
            <a:off x="-25151" y="5922884"/>
            <a:ext cx="8965157" cy="660502"/>
          </a:xfrm>
          <a:prstGeom prst="rect">
            <a:avLst/>
          </a:prstGeom>
          <a:noFill/>
        </p:spPr>
        <p:txBody>
          <a:bodyPr wrap="square" rtlCol="0">
            <a:spAutoFit/>
          </a:bodyPr>
          <a:lstStyle/>
          <a:p>
            <a:pPr algn="ctr"/>
            <a:r>
              <a:rPr lang="en-US" sz="3692" b="1" err="1">
                <a:solidFill>
                  <a:schemeClr val="bg1"/>
                </a:solidFill>
                <a:effectLst>
                  <a:outerShdw blurRad="50800" dist="38100" dir="2700000" algn="tl" rotWithShape="0">
                    <a:prstClr val="black">
                      <a:alpha val="40000"/>
                    </a:prstClr>
                  </a:outerShdw>
                </a:effectLst>
              </a:rPr>
              <a:t>Qué</a:t>
            </a:r>
            <a:r>
              <a:rPr lang="en-US" sz="3692" b="1">
                <a:solidFill>
                  <a:schemeClr val="bg1"/>
                </a:solidFill>
                <a:effectLst>
                  <a:outerShdw blurRad="50800" dist="38100" dir="2700000" algn="tl" rotWithShape="0">
                    <a:prstClr val="black">
                      <a:alpha val="40000"/>
                    </a:prstClr>
                  </a:outerShdw>
                </a:effectLst>
              </a:rPr>
              <a:t> </a:t>
            </a:r>
            <a:r>
              <a:rPr lang="en-US" sz="3692" b="1" err="1">
                <a:solidFill>
                  <a:schemeClr val="bg1"/>
                </a:solidFill>
                <a:effectLst>
                  <a:outerShdw blurRad="50800" dist="38100" dir="2700000" algn="tl" rotWithShape="0">
                    <a:prstClr val="black">
                      <a:alpha val="40000"/>
                    </a:prstClr>
                  </a:outerShdw>
                </a:effectLst>
              </a:rPr>
              <a:t>funciona</a:t>
            </a:r>
            <a:r>
              <a:rPr lang="en-US" sz="3692" b="1">
                <a:solidFill>
                  <a:schemeClr val="bg1"/>
                </a:solidFill>
                <a:effectLst>
                  <a:outerShdw blurRad="50800" dist="38100" dir="2700000" algn="tl" rotWithShape="0">
                    <a:prstClr val="black">
                      <a:alpha val="40000"/>
                    </a:prstClr>
                  </a:outerShdw>
                </a:effectLst>
              </a:rPr>
              <a:t> y con </a:t>
            </a:r>
            <a:r>
              <a:rPr lang="en-US" sz="3692" b="1" err="1">
                <a:solidFill>
                  <a:schemeClr val="bg1"/>
                </a:solidFill>
                <a:effectLst>
                  <a:outerShdw blurRad="50800" dist="38100" dir="2700000" algn="tl" rotWithShape="0">
                    <a:prstClr val="black">
                      <a:alpha val="40000"/>
                    </a:prstClr>
                  </a:outerShdw>
                </a:effectLst>
              </a:rPr>
              <a:t>qué</a:t>
            </a:r>
            <a:r>
              <a:rPr lang="en-US" sz="3692" b="1">
                <a:solidFill>
                  <a:schemeClr val="bg1"/>
                </a:solidFill>
                <a:effectLst>
                  <a:outerShdw blurRad="50800" dist="38100" dir="2700000" algn="tl" rotWithShape="0">
                    <a:prstClr val="black">
                      <a:alpha val="40000"/>
                    </a:prstClr>
                  </a:outerShdw>
                </a:effectLst>
              </a:rPr>
              <a:t> </a:t>
            </a:r>
            <a:r>
              <a:rPr lang="en-US" sz="3692" b="1" err="1">
                <a:solidFill>
                  <a:schemeClr val="bg1"/>
                </a:solidFill>
                <a:effectLst>
                  <a:outerShdw blurRad="50800" dist="38100" dir="2700000" algn="tl" rotWithShape="0">
                    <a:prstClr val="black">
                      <a:alpha val="40000"/>
                    </a:prstClr>
                  </a:outerShdw>
                </a:effectLst>
              </a:rPr>
              <a:t>coste</a:t>
            </a:r>
            <a:r>
              <a:rPr lang="en-US" sz="3692" b="1">
                <a:solidFill>
                  <a:schemeClr val="bg1"/>
                </a:solidFill>
                <a:effectLst>
                  <a:outerShdw blurRad="50800" dist="38100" dir="2700000" algn="tl" rotWithShape="0">
                    <a:prstClr val="black">
                      <a:alpha val="40000"/>
                    </a:prstClr>
                  </a:outerShdw>
                </a:effectLst>
              </a:rPr>
              <a:t> (ESO)</a:t>
            </a:r>
          </a:p>
        </p:txBody>
      </p:sp>
      <mc:AlternateContent xmlns:mc="http://schemas.openxmlformats.org/markup-compatibility/2006" xmlns:p14="http://schemas.microsoft.com/office/powerpoint/2010/main">
        <mc:Choice Requires="p14">
          <p:contentPart p14:bwMode="auto" r:id="rId3">
            <p14:nvContentPartPr>
              <p14:cNvPr id="4" name="Tinta 3"/>
              <p14:cNvContentPartPr/>
              <p14:nvPr/>
            </p14:nvContentPartPr>
            <p14:xfrm>
              <a:off x="3055285" y="5407200"/>
              <a:ext cx="16580" cy="127"/>
            </p14:xfrm>
          </p:contentPart>
        </mc:Choice>
        <mc:Fallback xmlns="">
          <p:pic>
            <p:nvPicPr>
              <p:cNvPr id="4" name="Tinta 3"/>
              <p:cNvPicPr/>
              <p:nvPr/>
            </p:nvPicPr>
            <p:blipFill>
              <a:blip r:embed="rId4"/>
              <a:stretch>
                <a:fillRect/>
              </a:stretch>
            </p:blipFill>
            <p:spPr>
              <a:xfrm>
                <a:off x="3050960" y="5405676"/>
                <a:ext cx="25230" cy="31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Tinta 7"/>
              <p14:cNvContentPartPr/>
              <p14:nvPr/>
            </p14:nvContentPartPr>
            <p14:xfrm>
              <a:off x="8770214" y="5638050"/>
              <a:ext cx="280463" cy="604589"/>
            </p14:xfrm>
          </p:contentPart>
        </mc:Choice>
        <mc:Fallback xmlns="">
          <p:pic>
            <p:nvPicPr>
              <p:cNvPr id="8" name="Tinta 7"/>
              <p:cNvPicPr/>
              <p:nvPr/>
            </p:nvPicPr>
            <p:blipFill>
              <a:blip r:embed="rId6"/>
              <a:stretch>
                <a:fillRect/>
              </a:stretch>
            </p:blipFill>
            <p:spPr>
              <a:xfrm>
                <a:off x="8765894" y="5633729"/>
                <a:ext cx="289104" cy="613231"/>
              </a:xfrm>
              <a:prstGeom prst="rect">
                <a:avLst/>
              </a:prstGeom>
            </p:spPr>
          </p:pic>
        </mc:Fallback>
      </mc:AlternateContent>
      <p:sp>
        <p:nvSpPr>
          <p:cNvPr id="7" name="TextBox 6"/>
          <p:cNvSpPr txBox="1"/>
          <p:nvPr/>
        </p:nvSpPr>
        <p:spPr>
          <a:xfrm>
            <a:off x="5508104" y="5295900"/>
            <a:ext cx="3262110" cy="261610"/>
          </a:xfrm>
          <a:prstGeom prst="rect">
            <a:avLst/>
          </a:prstGeom>
          <a:noFill/>
        </p:spPr>
        <p:txBody>
          <a:bodyPr wrap="square" rtlCol="0">
            <a:spAutoFit/>
          </a:bodyPr>
          <a:lstStyle/>
          <a:p>
            <a:r>
              <a:rPr lang="en-US" sz="1100" dirty="0"/>
              <a:t>Fuente: Educational Endowment Foundation (2016)</a:t>
            </a:r>
          </a:p>
        </p:txBody>
      </p:sp>
      <p:graphicFrame>
        <p:nvGraphicFramePr>
          <p:cNvPr id="2" name="Chart 1">
            <a:extLst>
              <a:ext uri="{FF2B5EF4-FFF2-40B4-BE49-F238E27FC236}">
                <a16:creationId xmlns:a16="http://schemas.microsoft.com/office/drawing/2014/main" id="{C583DB0A-01DF-1C42-A9C3-D2D97783A077}"/>
              </a:ext>
            </a:extLst>
          </p:cNvPr>
          <p:cNvGraphicFramePr/>
          <p:nvPr>
            <p:extLst>
              <p:ext uri="{D42A27DB-BD31-4B8C-83A1-F6EECF244321}">
                <p14:modId xmlns:p14="http://schemas.microsoft.com/office/powerpoint/2010/main" val="2616088628"/>
              </p:ext>
            </p:extLst>
          </p:nvPr>
        </p:nvGraphicFramePr>
        <p:xfrm>
          <a:off x="0" y="0"/>
          <a:ext cx="9144000" cy="52959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7025337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dissolve">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dissolve">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dissolve">
                                      <p:cBhvr>
                                        <p:cTn id="17" dur="500"/>
                                        <p:tgtEl>
                                          <p:spTgt spid="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3768" y="661578"/>
            <a:ext cx="6024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solidFill>
                  <a:srgbClr val="4F81BD"/>
                </a:solidFill>
                <a:effectLst>
                  <a:outerShdw blurRad="38100" dist="38100" dir="2700000" algn="tl">
                    <a:srgbClr val="000000">
                      <a:alpha val="43137"/>
                    </a:srgbClr>
                  </a:outerShdw>
                </a:effectLst>
                <a:uLnTx/>
                <a:uFillTx/>
                <a:latin typeface="Calibri"/>
                <a:ea typeface="+mn-ea"/>
                <a:cs typeface="+mn-cs"/>
              </a:rPr>
              <a:t>Objetivo</a:t>
            </a:r>
            <a:r>
              <a:rPr kumimoji="0" lang="en-GB" sz="2400" b="1"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rPr>
              <a:t> </a:t>
            </a:r>
            <a:r>
              <a:rPr kumimoji="0" lang="en-GB" sz="2400" b="1" i="0" u="none" strike="noStrike" kern="1200" cap="none" spc="0" normalizeH="0" baseline="0" noProof="0" err="1">
                <a:ln>
                  <a:noFill/>
                </a:ln>
                <a:solidFill>
                  <a:srgbClr val="4F81BD"/>
                </a:solidFill>
                <a:effectLst>
                  <a:outerShdw blurRad="38100" dist="38100" dir="2700000" algn="tl">
                    <a:srgbClr val="000000">
                      <a:alpha val="43137"/>
                    </a:srgbClr>
                  </a:outerShdw>
                </a:effectLst>
                <a:uLnTx/>
                <a:uFillTx/>
                <a:latin typeface="Calibri"/>
                <a:ea typeface="+mn-ea"/>
                <a:cs typeface="+mn-cs"/>
              </a:rPr>
              <a:t>Desarrollo</a:t>
            </a:r>
            <a:r>
              <a:rPr kumimoji="0" lang="en-GB" sz="2400" b="1"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rPr>
              <a:t> </a:t>
            </a:r>
            <a:r>
              <a:rPr kumimoji="0" lang="en-GB" sz="2400" b="1" i="0" u="none" strike="noStrike" kern="1200" cap="none" spc="0" normalizeH="0" baseline="0" noProof="0" err="1">
                <a:ln>
                  <a:noFill/>
                </a:ln>
                <a:solidFill>
                  <a:srgbClr val="4F81BD"/>
                </a:solidFill>
                <a:effectLst>
                  <a:outerShdw blurRad="38100" dist="38100" dir="2700000" algn="tl">
                    <a:srgbClr val="000000">
                      <a:alpha val="43137"/>
                    </a:srgbClr>
                  </a:outerShdw>
                </a:effectLst>
                <a:uLnTx/>
                <a:uFillTx/>
                <a:latin typeface="Calibri"/>
                <a:ea typeface="+mn-ea"/>
                <a:cs typeface="+mn-cs"/>
              </a:rPr>
              <a:t>Sostenible</a:t>
            </a:r>
            <a:r>
              <a:rPr kumimoji="0" lang="en-GB" sz="2400" b="1"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rPr>
              <a:t> 4</a:t>
            </a:r>
            <a:endParaRPr kumimoji="0" lang="en-GB" sz="2400" b="0" i="0" u="none" strike="noStrike" kern="1200" cap="none" spc="0" normalizeH="0" baseline="0" noProof="0">
              <a:ln>
                <a:noFill/>
              </a:ln>
              <a:solidFill>
                <a:srgbClr val="4F81BD"/>
              </a:solidFill>
              <a:effectLst>
                <a:outerShdw blurRad="38100" dist="38100" dir="2700000" algn="tl">
                  <a:srgbClr val="000000">
                    <a:alpha val="43137"/>
                  </a:srgbClr>
                </a:outerShdw>
              </a:effectLst>
              <a:uLnTx/>
              <a:uFillTx/>
              <a:latin typeface="Calibri"/>
              <a:ea typeface="+mn-ea"/>
              <a:cs typeface="+mn-cs"/>
            </a:endParaRPr>
          </a:p>
        </p:txBody>
      </p:sp>
      <p:cxnSp>
        <p:nvCxnSpPr>
          <p:cNvPr id="8" name="Straight Connector 7"/>
          <p:cNvCxnSpPr/>
          <p:nvPr/>
        </p:nvCxnSpPr>
        <p:spPr>
          <a:xfrm flipV="1">
            <a:off x="0" y="1556792"/>
            <a:ext cx="9144000" cy="1"/>
          </a:xfrm>
          <a:prstGeom prst="line">
            <a:avLst/>
          </a:prstGeom>
          <a:ln w="22225"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896" y="0"/>
            <a:ext cx="2696979" cy="1486570"/>
          </a:xfrm>
          <a:prstGeom prst="rect">
            <a:avLst/>
          </a:prstGeom>
        </p:spPr>
      </p:pic>
      <p:sp>
        <p:nvSpPr>
          <p:cNvPr id="12" name="TextBox 8"/>
          <p:cNvSpPr txBox="1">
            <a:spLocks noChangeArrowheads="1"/>
          </p:cNvSpPr>
          <p:nvPr/>
        </p:nvSpPr>
        <p:spPr bwMode="auto">
          <a:xfrm>
            <a:off x="557823" y="2086228"/>
            <a:ext cx="8028354" cy="310854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solidFill>
                  <a:prstClr val="black"/>
                </a:solidFill>
                <a:effectLst>
                  <a:outerShdw blurRad="38100" dist="38100" dir="2700000" algn="tl">
                    <a:srgbClr val="000000">
                      <a:alpha val="43137"/>
                    </a:srgbClr>
                  </a:outerShdw>
                </a:effectLst>
                <a:latin typeface="Calibri" pitchFamily="34" charset="0"/>
              </a:rPr>
              <a:t>G</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arantizar</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una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educación</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de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calidad</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inclusiva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y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equitativa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lang="en-GB" sz="3200">
                <a:solidFill>
                  <a:prstClr val="black"/>
                </a:solidFill>
                <a:effectLst>
                  <a:outerShdw blurRad="38100" dist="38100" dir="2700000" algn="tl">
                    <a:srgbClr val="000000">
                      <a:alpha val="43137"/>
                    </a:srgbClr>
                  </a:outerShdw>
                </a:effectLst>
                <a:latin typeface="Calibri" pitchFamily="34" charset="0"/>
              </a:rPr>
              <a:t>y</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promover</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oportunidades</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de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aprendizaje</a:t>
            </a:r>
            <a:r>
              <a:rPr lang="en-GB" sz="3200" noProof="0">
                <a:solidFill>
                  <a:prstClr val="black"/>
                </a:solidFill>
                <a:effectLst>
                  <a:outerShdw blurRad="38100" dist="38100" dir="2700000" algn="tl">
                    <a:srgbClr val="000000">
                      <a:alpha val="43137"/>
                    </a:srgbClr>
                  </a:outerShdw>
                </a:effectLst>
                <a:latin typeface="Calibri" pitchFamily="34" charset="0"/>
              </a:rPr>
              <a:t> </a:t>
            </a:r>
            <a:r>
              <a:rPr kumimoji="0" lang="en-GB" sz="4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a lo largo de la </a:t>
            </a:r>
            <a:r>
              <a:rPr kumimoji="0" lang="en-GB" sz="4400" b="1"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vida</a:t>
            </a:r>
            <a:r>
              <a:rPr kumimoji="0" lang="en-GB" sz="3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 para </a:t>
            </a:r>
            <a:r>
              <a:rPr kumimoji="0" lang="en-GB" sz="3200" b="0" i="0" u="none" strike="noStrike" kern="1200" cap="none" spc="0" normalizeH="0" baseline="0" noProof="0" err="1">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tod@s</a:t>
            </a:r>
            <a:r>
              <a:rPr kumimoji="0" lang="en-GB" sz="2400" b="1" i="0" u="none" strike="noStrike" kern="1200" cap="none" spc="0" normalizeH="0" baseline="0" noProof="0">
                <a:ln>
                  <a:noFill/>
                </a:ln>
                <a:solidFill>
                  <a:srgbClr val="1F497D"/>
                </a:solidFill>
                <a:effectLst/>
                <a:uLnTx/>
                <a:uFillTx/>
                <a:latin typeface="Calibri" pitchFamily="34" charset="0"/>
                <a:ea typeface="+mn-ea"/>
                <a:cs typeface="+mn-cs"/>
              </a:rPr>
              <a:t>	</a:t>
            </a:r>
            <a:endParaRPr kumimoji="0" lang="en-GB" sz="2400" b="0" i="0" u="none" strike="noStrike" kern="1200" cap="none" spc="0" normalizeH="0" baseline="0" noProof="0">
              <a:ln>
                <a:noFill/>
              </a:ln>
              <a:solidFill>
                <a:prstClr val="black"/>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 name="Rectangle 5">
            <a:extLst>
              <a:ext uri="{FF2B5EF4-FFF2-40B4-BE49-F238E27FC236}">
                <a16:creationId xmlns:a16="http://schemas.microsoft.com/office/drawing/2014/main" id="{0AE6F9A8-7E1F-4CAF-B4F8-B390804E5DFA}"/>
              </a:ext>
            </a:extLst>
          </p:cNvPr>
          <p:cNvSpPr/>
          <p:nvPr/>
        </p:nvSpPr>
        <p:spPr bwMode="auto">
          <a:xfrm>
            <a:off x="-30514" y="5724524"/>
            <a:ext cx="9859098" cy="1304875"/>
          </a:xfrm>
          <a:prstGeom prst="rect">
            <a:avLst/>
          </a:prstGeom>
          <a:solidFill>
            <a:sysClr val="windowText" lastClr="000000">
              <a:lumMod val="75000"/>
              <a:lumOff val="25000"/>
            </a:sys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marR="0" lvl="0" indent="-310987" algn="ctr" defTabSz="913526" eaLnBrk="0" fontAlgn="base" latinLnBrk="0" hangingPunct="0">
              <a:lnSpc>
                <a:spcPct val="100000"/>
              </a:lnSpc>
              <a:spcBef>
                <a:spcPct val="0"/>
              </a:spcBef>
              <a:spcAft>
                <a:spcPct val="100000"/>
              </a:spcAft>
              <a:buClrTx/>
              <a:buSzTx/>
              <a:buFontTx/>
              <a:buAutoNum type="arabicPeriod"/>
              <a:tabLst/>
              <a:defRPr/>
            </a:pPr>
            <a:endParaRPr kumimoji="0" lang="en-US" sz="1632" b="0" i="0" u="none" strike="noStrike" kern="0" cap="none" spc="0" normalizeH="0" baseline="30000" noProof="0">
              <a:ln>
                <a:noFill/>
              </a:ln>
              <a:solidFill>
                <a:prstClr val="black"/>
              </a:solidFill>
              <a:effectLst/>
              <a:uLnTx/>
              <a:uFillTx/>
              <a:latin typeface="Arial" charset="0"/>
              <a:ea typeface="ＭＳ Ｐゴシック" charset="0"/>
            </a:endParaRPr>
          </a:p>
        </p:txBody>
      </p:sp>
      <p:sp>
        <p:nvSpPr>
          <p:cNvPr id="7" name="TextBox 5">
            <a:extLst>
              <a:ext uri="{FF2B5EF4-FFF2-40B4-BE49-F238E27FC236}">
                <a16:creationId xmlns:a16="http://schemas.microsoft.com/office/drawing/2014/main" id="{BAD7E6E8-5073-4A27-B616-AA95A7BE2334}"/>
              </a:ext>
            </a:extLst>
          </p:cNvPr>
          <p:cNvSpPr txBox="1"/>
          <p:nvPr/>
        </p:nvSpPr>
        <p:spPr>
          <a:xfrm>
            <a:off x="107504" y="6019509"/>
            <a:ext cx="9144000" cy="400110"/>
          </a:xfrm>
          <a:prstGeom prst="rect">
            <a:avLst/>
          </a:prstGeom>
          <a:noFill/>
        </p:spPr>
        <p:txBody>
          <a:bodyPr wrap="square" rtlCol="0">
            <a:spAutoFit/>
          </a:bodyPr>
          <a:lstStyle/>
          <a:p>
            <a:pPr algn="ctr" defTabSz="457200" eaLnBrk="0" fontAlgn="base" hangingPunct="0">
              <a:spcBef>
                <a:spcPct val="0"/>
              </a:spcBef>
              <a:spcAft>
                <a:spcPct val="0"/>
              </a:spcAft>
            </a:pP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Por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vez</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primera</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contamos</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con una agenda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educativa</a:t>
            </a:r>
            <a:r>
              <a:rPr lang="en-US" sz="20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rPr>
              <a:t>internacional</a:t>
            </a:r>
            <a:endParaRPr lang="en-US" sz="700" b="1">
              <a:solidFill>
                <a:prstClr val="white"/>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054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763688" y="1340768"/>
            <a:ext cx="5256584"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Cómo</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podemos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ayudar</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 los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docentes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mejorar</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profesionalmente</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302309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bwMode="auto">
          <a:xfrm>
            <a:off x="5526" y="3517"/>
            <a:ext cx="9143751" cy="710894"/>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srgbClr val="000000"/>
              </a:solidFill>
              <a:latin typeface="Arial" charset="0"/>
              <a:ea typeface="ＭＳ Ｐゴシック" charset="0"/>
            </a:endParaRPr>
          </a:p>
        </p:txBody>
      </p:sp>
      <p:sp>
        <p:nvSpPr>
          <p:cNvPr id="6" name="TextBox 5"/>
          <p:cNvSpPr txBox="1"/>
          <p:nvPr/>
        </p:nvSpPr>
        <p:spPr>
          <a:xfrm>
            <a:off x="5277" y="27323"/>
            <a:ext cx="9144000" cy="754053"/>
          </a:xfrm>
          <a:prstGeom prst="rect">
            <a:avLst/>
          </a:prstGeom>
          <a:noFill/>
        </p:spPr>
        <p:txBody>
          <a:bodyPr wrap="square" rtlCol="0">
            <a:spAutoFit/>
          </a:bodyPr>
          <a:lstStyle/>
          <a:p>
            <a:pPr algn="ctr" defTabSz="457200" eaLnBrk="0" fontAlgn="base" hangingPunct="0">
              <a:spcBef>
                <a:spcPct val="0"/>
              </a:spcBef>
              <a:spcAft>
                <a:spcPct val="0"/>
              </a:spcAft>
            </a:pP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Creando</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unas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condiciones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laborales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propícias</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para la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mejora</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p>
          <a:p>
            <a:pPr algn="ctr" defTabSz="457200" eaLnBrk="0" fontAlgn="base" hangingPunct="0">
              <a:spcBef>
                <a:spcPct val="0"/>
              </a:spcBef>
              <a:spcAft>
                <a:spcPct val="0"/>
              </a:spcAft>
            </a:pP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Horario</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profesora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escuela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secundaria</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Singapur</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(2016)</a:t>
            </a:r>
            <a:endParaRPr lang="en-US" sz="11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algn="ctr" defTabSz="457200" eaLnBrk="0" fontAlgn="base" hangingPunct="0">
              <a:spcBef>
                <a:spcPct val="0"/>
              </a:spcBef>
              <a:spcAft>
                <a:spcPct val="0"/>
              </a:spcAft>
            </a:pPr>
            <a:endParaRPr lang="en-US" sz="7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pic>
        <p:nvPicPr>
          <p:cNvPr id="7" name="Content Placeholder 3">
            <a:extLst>
              <a:ext uri="{FF2B5EF4-FFF2-40B4-BE49-F238E27FC236}">
                <a16:creationId xmlns:a16="http://schemas.microsoft.com/office/drawing/2014/main" id="{B1210BD5-91A7-49AD-BE18-01D9B78E5DB1}"/>
              </a:ext>
            </a:extLst>
          </p:cNvPr>
          <p:cNvPicPr>
            <a:picLocks noChangeAspect="1"/>
          </p:cNvPicPr>
          <p:nvPr/>
        </p:nvPicPr>
        <p:blipFill rotWithShape="1">
          <a:blip r:embed="rId2">
            <a:extLst>
              <a:ext uri="{28A0092B-C50C-407E-A947-70E740481C1C}">
                <a14:useLocalDpi xmlns:a14="http://schemas.microsoft.com/office/drawing/2010/main" val="0"/>
              </a:ext>
            </a:extLst>
          </a:blip>
          <a:srcRect t="7609" b="4510"/>
          <a:stretch/>
        </p:blipFill>
        <p:spPr>
          <a:xfrm>
            <a:off x="-10946" y="1196752"/>
            <a:ext cx="9176994" cy="4536504"/>
          </a:xfrm>
          <a:prstGeom prst="rect">
            <a:avLst/>
          </a:prstGeom>
        </p:spPr>
      </p:pic>
    </p:spTree>
    <p:extLst>
      <p:ext uri="{BB962C8B-B14F-4D97-AF65-F5344CB8AC3E}">
        <p14:creationId xmlns:p14="http://schemas.microsoft.com/office/powerpoint/2010/main" val="164488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alphaModFix amt="10000"/>
          </a:blip>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a:solidFill>
                  <a:srgbClr val="FFFFFF"/>
                </a:solidFill>
                <a:latin typeface="Arial" pitchFamily="34" charset="0"/>
                <a:cs typeface="Arial" pitchFamily="34" charset="0"/>
              </a:rPr>
              <a:t>Photo by Darron Birgenheier - Creative Commons Attribution-ShareAlike License  https://www.flickr.com/photos/28502132@N05</a:t>
            </a:r>
            <a:endParaRPr lang="en-US" sz="800"/>
          </a:p>
        </p:txBody>
      </p:sp>
      <p:sp>
        <p:nvSpPr>
          <p:cNvPr id="4" name="Object 3"/>
          <p:cNvSpPr txBox="1"/>
          <p:nvPr/>
        </p:nvSpPr>
        <p:spPr>
          <a:xfrm>
            <a:off x="7589520" y="6652260"/>
            <a:ext cx="2819400" cy="369332"/>
          </a:xfrm>
          <a:prstGeom prst="rect">
            <a:avLst/>
          </a:prstGeom>
          <a:noFill/>
        </p:spPr>
        <p:txBody>
          <a:bodyPr wrap="square" rtlCol="0"/>
          <a:lstStyle/>
          <a:p>
            <a:r>
              <a:rPr lang="en-US" sz="800">
                <a:solidFill>
                  <a:srgbClr val="FFFFFF"/>
                </a:solidFill>
                <a:latin typeface="Arial" pitchFamily="34" charset="0"/>
                <a:cs typeface="Arial" pitchFamily="34" charset="0"/>
              </a:rPr>
              <a:t>Created with Haiku Deck</a:t>
            </a:r>
            <a:endParaRPr lang="en-US" sz="80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Subtítulo 5"/>
          <p:cNvSpPr>
            <a:spLocks noGrp="1"/>
          </p:cNvSpPr>
          <p:nvPr>
            <p:ph type="subTitle" idx="1"/>
          </p:nvPr>
        </p:nvSpPr>
        <p:spPr/>
        <p:txBody>
          <a:bodyPr/>
          <a:lstStyle/>
          <a:p>
            <a:endParaRPr lang="es-ES"/>
          </a:p>
        </p:txBody>
      </p:sp>
      <p:sp>
        <p:nvSpPr>
          <p:cNvPr id="9" name="Título 8"/>
          <p:cNvSpPr>
            <a:spLocks noGrp="1"/>
          </p:cNvSpPr>
          <p:nvPr>
            <p:ph type="ctrTitle"/>
          </p:nvPr>
        </p:nvSpPr>
        <p:spPr/>
        <p:txBody>
          <a:bodyPr/>
          <a:lstStyle/>
          <a:p>
            <a:endParaRPr lang="es-ES"/>
          </a:p>
        </p:txBody>
      </p:sp>
      <p:graphicFrame>
        <p:nvGraphicFramePr>
          <p:cNvPr id="10" name="Content Placeholder 8"/>
          <p:cNvGraphicFramePr>
            <a:graphicFrameLocks/>
          </p:cNvGraphicFramePr>
          <p:nvPr>
            <p:extLst>
              <p:ext uri="{D42A27DB-BD31-4B8C-83A1-F6EECF244321}">
                <p14:modId xmlns:p14="http://schemas.microsoft.com/office/powerpoint/2010/main" val="128185761"/>
              </p:ext>
            </p:extLst>
          </p:nvPr>
        </p:nvGraphicFramePr>
        <p:xfrm>
          <a:off x="91440" y="339882"/>
          <a:ext cx="8869680" cy="631237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4">
            <a:extLst>
              <a:ext uri="{FF2B5EF4-FFF2-40B4-BE49-F238E27FC236}">
                <a16:creationId xmlns:a16="http://schemas.microsoft.com/office/drawing/2014/main" id="{E1D55076-3B70-4511-81F5-E3D4FB045B89}"/>
              </a:ext>
            </a:extLst>
          </p:cNvPr>
          <p:cNvSpPr/>
          <p:nvPr/>
        </p:nvSpPr>
        <p:spPr bwMode="auto">
          <a:xfrm>
            <a:off x="5526" y="3517"/>
            <a:ext cx="9143751" cy="710894"/>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srgbClr val="000000"/>
              </a:solidFill>
              <a:latin typeface="Arial" charset="0"/>
              <a:ea typeface="ＭＳ Ｐゴシック" charset="0"/>
            </a:endParaRPr>
          </a:p>
        </p:txBody>
      </p:sp>
      <p:sp>
        <p:nvSpPr>
          <p:cNvPr id="12" name="TextBox 5">
            <a:extLst>
              <a:ext uri="{FF2B5EF4-FFF2-40B4-BE49-F238E27FC236}">
                <a16:creationId xmlns:a16="http://schemas.microsoft.com/office/drawing/2014/main" id="{F38BAD31-C4CA-4087-B722-490F563EEBC2}"/>
              </a:ext>
            </a:extLst>
          </p:cNvPr>
          <p:cNvSpPr txBox="1"/>
          <p:nvPr/>
        </p:nvSpPr>
        <p:spPr>
          <a:xfrm>
            <a:off x="0" y="34315"/>
            <a:ext cx="9144000" cy="754053"/>
          </a:xfrm>
          <a:prstGeom prst="rect">
            <a:avLst/>
          </a:prstGeom>
          <a:noFill/>
        </p:spPr>
        <p:txBody>
          <a:bodyPr wrap="square" rtlCol="0">
            <a:spAutoFit/>
          </a:bodyPr>
          <a:lstStyle/>
          <a:p>
            <a:pPr algn="ctr" defTabSz="457200" eaLnBrk="0" fontAlgn="base" hangingPunct="0">
              <a:spcBef>
                <a:spcPct val="0"/>
              </a:spcBef>
              <a:spcAft>
                <a:spcPct val="0"/>
              </a:spcAft>
            </a:pP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Reforzando</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el </a:t>
            </a:r>
            <a:r>
              <a:rPr lang="en-US" sz="20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liderazgo</a:t>
            </a:r>
            <a:r>
              <a:rPr lang="en-US" sz="20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escolar?</a:t>
            </a:r>
          </a:p>
          <a:p>
            <a:pPr algn="ctr" defTabSz="457200" eaLnBrk="0" fontAlgn="base" hangingPunct="0">
              <a:spcBef>
                <a:spcPct val="0"/>
              </a:spcBef>
              <a:spcAft>
                <a:spcPct val="0"/>
              </a:spcAft>
            </a:pP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Tamaño</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del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efecto</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diferentes</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funciones</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la </a:t>
            </a:r>
            <a:r>
              <a:rPr lang="en-US" sz="1600" b="1" dirty="0" err="1">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dirección</a:t>
            </a:r>
            <a:r>
              <a:rPr lang="en-US" sz="16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escolar (Hattie, 2012)</a:t>
            </a:r>
            <a:endParaRPr lang="en-US" sz="11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algn="ctr" defTabSz="457200" eaLnBrk="0" fontAlgn="base" hangingPunct="0">
              <a:spcBef>
                <a:spcPct val="0"/>
              </a:spcBef>
              <a:spcAft>
                <a:spcPct val="0"/>
              </a:spcAft>
            </a:pPr>
            <a:endParaRPr lang="en-US" sz="700" b="1" dirty="0">
              <a:solidFill>
                <a:srgbClr val="FFFFFF"/>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383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chart seriesIdx="0" categoryIdx="0" bldStep="ptInCategory"/>
                                            </p:graphicEl>
                                          </p:spTgt>
                                        </p:tgtEl>
                                        <p:attrNameLst>
                                          <p:attrName>style.visibility</p:attrName>
                                        </p:attrNameLst>
                                      </p:cBhvr>
                                      <p:to>
                                        <p:strVal val="visible"/>
                                      </p:to>
                                    </p:set>
                                    <p:animEffect transition="in" filter="fade">
                                      <p:cBhvr>
                                        <p:cTn id="12" dur="500"/>
                                        <p:tgtEl>
                                          <p:spTgt spid="10">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chart seriesIdx="0" categoryIdx="1" bldStep="ptInCategory"/>
                                            </p:graphicEl>
                                          </p:spTgt>
                                        </p:tgtEl>
                                        <p:attrNameLst>
                                          <p:attrName>style.visibility</p:attrName>
                                        </p:attrNameLst>
                                      </p:cBhvr>
                                      <p:to>
                                        <p:strVal val="visible"/>
                                      </p:to>
                                    </p:set>
                                    <p:animEffect transition="in" filter="fade">
                                      <p:cBhvr>
                                        <p:cTn id="17" dur="500"/>
                                        <p:tgtEl>
                                          <p:spTgt spid="10">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chart seriesIdx="0" categoryIdx="2" bldStep="ptInCategory"/>
                                            </p:graphicEl>
                                          </p:spTgt>
                                        </p:tgtEl>
                                        <p:attrNameLst>
                                          <p:attrName>style.visibility</p:attrName>
                                        </p:attrNameLst>
                                      </p:cBhvr>
                                      <p:to>
                                        <p:strVal val="visible"/>
                                      </p:to>
                                    </p:set>
                                    <p:animEffect transition="in" filter="fade">
                                      <p:cBhvr>
                                        <p:cTn id="22" dur="500"/>
                                        <p:tgtEl>
                                          <p:spTgt spid="10">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chart seriesIdx="0" categoryIdx="3" bldStep="ptInCategory"/>
                                            </p:graphicEl>
                                          </p:spTgt>
                                        </p:tgtEl>
                                        <p:attrNameLst>
                                          <p:attrName>style.visibility</p:attrName>
                                        </p:attrNameLst>
                                      </p:cBhvr>
                                      <p:to>
                                        <p:strVal val="visible"/>
                                      </p:to>
                                    </p:set>
                                    <p:animEffect transition="in" filter="fade">
                                      <p:cBhvr>
                                        <p:cTn id="27" dur="500"/>
                                        <p:tgtEl>
                                          <p:spTgt spid="10">
                                            <p:graphicEl>
                                              <a:chart seriesIdx="0" categoryIdx="3"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graphicEl>
                                              <a:chart seriesIdx="0" categoryIdx="4" bldStep="ptInCategory"/>
                                            </p:graphicEl>
                                          </p:spTgt>
                                        </p:tgtEl>
                                        <p:attrNameLst>
                                          <p:attrName>style.visibility</p:attrName>
                                        </p:attrNameLst>
                                      </p:cBhvr>
                                      <p:to>
                                        <p:strVal val="visible"/>
                                      </p:to>
                                    </p:set>
                                    <p:animEffect transition="in" filter="fade">
                                      <p:cBhvr>
                                        <p:cTn id="32" dur="500"/>
                                        <p:tgtEl>
                                          <p:spTgt spid="10">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El"/>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 y="203"/>
            <a:ext cx="9143461" cy="6857595"/>
          </a:xfrm>
          <a:prstGeom prst="rect">
            <a:avLst/>
          </a:prstGeom>
        </p:spPr>
      </p:pic>
      <p:sp>
        <p:nvSpPr>
          <p:cNvPr id="5" name="TextBox 4"/>
          <p:cNvSpPr txBox="1"/>
          <p:nvPr/>
        </p:nvSpPr>
        <p:spPr>
          <a:xfrm>
            <a:off x="270" y="6768507"/>
            <a:ext cx="9143461" cy="85719"/>
          </a:xfrm>
          <a:prstGeom prst="rect">
            <a:avLst/>
          </a:prstGeom>
        </p:spPr>
        <p:txBody>
          <a:bodyPr wrap="none" lIns="178583" tIns="0" rIns="178583" bIns="0" anchor="t"/>
          <a:lstStyle/>
          <a:p>
            <a:pPr defTabSz="932962" eaLnBrk="0" fontAlgn="base" hangingPunct="0">
              <a:spcBef>
                <a:spcPct val="0"/>
              </a:spcBef>
              <a:spcAft>
                <a:spcPct val="0"/>
              </a:spcAft>
            </a:pPr>
            <a:r>
              <a:rPr lang="en-US" sz="562" b="1" baseline="30000">
                <a:solidFill>
                  <a:srgbClr val="FFFFFF"/>
                </a:solidFill>
                <a:latin typeface="Calibri"/>
                <a:ea typeface="ＭＳ Ｐゴシック" charset="-128"/>
              </a:rPr>
              <a:t>cc: uniondocs - https://www.flickr.com/photos/8207752@N03</a:t>
            </a:r>
          </a:p>
        </p:txBody>
      </p:sp>
      <p:sp>
        <p:nvSpPr>
          <p:cNvPr id="8" name="Rectangle 1">
            <a:extLst>
              <a:ext uri="{FF2B5EF4-FFF2-40B4-BE49-F238E27FC236}">
                <a16:creationId xmlns:a16="http://schemas.microsoft.com/office/drawing/2014/main" id="{9B5140CB-2738-4EDE-89BB-8BF283E219B9}"/>
              </a:ext>
            </a:extLst>
          </p:cNvPr>
          <p:cNvSpPr/>
          <p:nvPr/>
        </p:nvSpPr>
        <p:spPr bwMode="auto">
          <a:xfrm>
            <a:off x="-102055" y="4624732"/>
            <a:ext cx="9735911" cy="1916113"/>
          </a:xfrm>
          <a:prstGeom prst="rect">
            <a:avLst/>
          </a:prstGeom>
          <a:solidFill>
            <a:schemeClr val="bg1">
              <a:lumMod val="7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06388" marR="0" indent="-304800" algn="ctr" defTabSz="895350" rtl="0" eaLnBrk="1" fontAlgn="base" latinLnBrk="0" hangingPunct="1">
              <a:lnSpc>
                <a:spcPct val="100000"/>
              </a:lnSpc>
              <a:spcBef>
                <a:spcPct val="0"/>
              </a:spcBef>
              <a:spcAft>
                <a:spcPct val="100000"/>
              </a:spcAft>
              <a:buClrTx/>
              <a:buSzTx/>
              <a:buFontTx/>
              <a:buAutoNum type="arabicPeriod"/>
              <a:tabLst/>
            </a:pPr>
            <a:endParaRPr kumimoji="0" lang="en-US" sz="1600" b="0" i="0" u="none" strike="noStrike" cap="none" normalizeH="0" baseline="30000">
              <a:ln>
                <a:noFill/>
              </a:ln>
              <a:solidFill>
                <a:schemeClr val="tx1"/>
              </a:solidFill>
              <a:effectLst/>
              <a:latin typeface="Arial" charset="0"/>
              <a:ea typeface="ＭＳ Ｐゴシック" charset="0"/>
            </a:endParaRPr>
          </a:p>
        </p:txBody>
      </p:sp>
      <p:sp>
        <p:nvSpPr>
          <p:cNvPr id="9" name="Rectangle 2">
            <a:extLst>
              <a:ext uri="{FF2B5EF4-FFF2-40B4-BE49-F238E27FC236}">
                <a16:creationId xmlns:a16="http://schemas.microsoft.com/office/drawing/2014/main" id="{C750449A-45A6-46FB-A3CC-AF44D2E59D71}"/>
              </a:ext>
            </a:extLst>
          </p:cNvPr>
          <p:cNvSpPr>
            <a:spLocks noChangeArrowheads="1"/>
          </p:cNvSpPr>
          <p:nvPr/>
        </p:nvSpPr>
        <p:spPr bwMode="auto">
          <a:xfrm>
            <a:off x="1351002" y="4692425"/>
            <a:ext cx="6960874"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890588">
              <a:buSzPct val="120000"/>
              <a:defRPr sz="1600">
                <a:solidFill>
                  <a:schemeClr val="tx1"/>
                </a:solidFill>
                <a:latin typeface="Arial" charset="0"/>
                <a:ea typeface="ＭＳ Ｐゴシック" charset="-128"/>
              </a:defRPr>
            </a:lvl1pPr>
            <a:lvl2pPr marL="139700" indent="-138113" defTabSz="890588">
              <a:buSzPct val="120000"/>
              <a:buChar char="•"/>
              <a:defRPr sz="1600">
                <a:solidFill>
                  <a:schemeClr val="tx1"/>
                </a:solidFill>
                <a:latin typeface="Arial" charset="0"/>
                <a:ea typeface="ＭＳ Ｐゴシック" charset="-128"/>
              </a:defRPr>
            </a:lvl2pPr>
            <a:lvl3pPr marL="1143000" indent="-228600" defTabSz="890588">
              <a:buChar char="–"/>
              <a:defRPr sz="1600">
                <a:solidFill>
                  <a:schemeClr val="tx1"/>
                </a:solidFill>
                <a:latin typeface="Arial" charset="0"/>
                <a:ea typeface="ＭＳ Ｐゴシック" charset="-128"/>
              </a:defRPr>
            </a:lvl3pPr>
            <a:lvl4pPr marL="1600200" indent="-228600" defTabSz="890588">
              <a:buSzPct val="89000"/>
              <a:buChar char="•"/>
              <a:defRPr sz="1600">
                <a:solidFill>
                  <a:schemeClr val="tx1"/>
                </a:solidFill>
                <a:latin typeface="Arial" charset="0"/>
                <a:ea typeface="ＭＳ Ｐゴシック" charset="-128"/>
              </a:defRPr>
            </a:lvl4pPr>
            <a:lvl5pPr marL="2057400" indent="-228600" defTabSz="890588">
              <a:buSzPct val="75000"/>
              <a:buChar char="–"/>
              <a:defRPr sz="1600">
                <a:solidFill>
                  <a:schemeClr val="tx1"/>
                </a:solidFill>
                <a:latin typeface="Arial" charset="0"/>
                <a:ea typeface="ＭＳ Ｐゴシック" charset="-128"/>
              </a:defRPr>
            </a:lvl5pPr>
            <a:lvl6pPr marL="25146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6pPr>
            <a:lvl7pPr marL="29718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7pPr>
            <a:lvl8pPr marL="34290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8pPr>
            <a:lvl9pPr marL="3886200" indent="-228600" defTabSz="890588" eaLnBrk="0" fontAlgn="base" hangingPunct="0">
              <a:spcBef>
                <a:spcPct val="0"/>
              </a:spcBef>
              <a:spcAft>
                <a:spcPct val="0"/>
              </a:spcAft>
              <a:buSzPct val="75000"/>
              <a:buChar char="–"/>
              <a:defRPr sz="1600">
                <a:solidFill>
                  <a:schemeClr val="tx1"/>
                </a:solidFill>
                <a:latin typeface="Arial" charset="0"/>
                <a:ea typeface="ＭＳ Ｐゴシック" charset="-128"/>
              </a:defRPr>
            </a:lvl9pPr>
          </a:lstStyle>
          <a:p>
            <a:pPr lvl="1" eaLnBrk="1" hangingPunct="1">
              <a:buFontTx/>
              <a:buNone/>
            </a:pPr>
            <a:r>
              <a:rPr lang="en-GB" altLang="en-US" sz="3600" baseline="0" dirty="0">
                <a:solidFill>
                  <a:schemeClr val="bg1"/>
                </a:solidFill>
                <a:effectLst>
                  <a:outerShdw blurRad="50800" dist="38100" dir="2700000" algn="tl" rotWithShape="0">
                    <a:prstClr val="black">
                      <a:alpha val="40000"/>
                    </a:prstClr>
                  </a:outerShdw>
                </a:effectLst>
              </a:rPr>
              <a:t>“La </a:t>
            </a:r>
            <a:r>
              <a:rPr lang="en-GB" altLang="en-US" sz="3600" baseline="0" dirty="0" err="1">
                <a:solidFill>
                  <a:schemeClr val="bg1"/>
                </a:solidFill>
                <a:effectLst>
                  <a:outerShdw blurRad="50800" dist="38100" dir="2700000" algn="tl" rotWithShape="0">
                    <a:prstClr val="black">
                      <a:alpha val="40000"/>
                    </a:prstClr>
                  </a:outerShdw>
                </a:effectLst>
              </a:rPr>
              <a:t>calidad</a:t>
            </a:r>
            <a:r>
              <a:rPr lang="en-GB" altLang="en-US" sz="3600" baseline="0" dirty="0">
                <a:solidFill>
                  <a:schemeClr val="bg1"/>
                </a:solidFill>
                <a:effectLst>
                  <a:outerShdw blurRad="50800" dist="38100" dir="2700000" algn="tl" rotWithShape="0">
                    <a:prstClr val="black">
                      <a:alpha val="40000"/>
                    </a:prstClr>
                  </a:outerShdw>
                </a:effectLst>
              </a:rPr>
              <a:t> de un </a:t>
            </a:r>
            <a:r>
              <a:rPr lang="en-GB" altLang="en-US" sz="3600" baseline="0" dirty="0" err="1">
                <a:solidFill>
                  <a:schemeClr val="bg1"/>
                </a:solidFill>
                <a:effectLst>
                  <a:outerShdw blurRad="50800" dist="38100" dir="2700000" algn="tl" rotWithShape="0">
                    <a:prstClr val="black">
                      <a:alpha val="40000"/>
                    </a:prstClr>
                  </a:outerShdw>
                </a:effectLst>
              </a:rPr>
              <a:t>sistema</a:t>
            </a:r>
            <a:r>
              <a:rPr lang="en-GB" altLang="en-US" sz="3600" baseline="0" dirty="0">
                <a:solidFill>
                  <a:schemeClr val="bg1"/>
                </a:solidFill>
                <a:effectLst>
                  <a:outerShdw blurRad="50800" dist="38100" dir="2700000" algn="tl" rotWithShape="0">
                    <a:prstClr val="black">
                      <a:alpha val="40000"/>
                    </a:prstClr>
                  </a:outerShdw>
                </a:effectLst>
              </a:rPr>
              <a:t> </a:t>
            </a:r>
            <a:r>
              <a:rPr lang="en-GB" altLang="en-US" sz="3600" baseline="0" dirty="0" err="1">
                <a:solidFill>
                  <a:schemeClr val="bg1"/>
                </a:solidFill>
                <a:effectLst>
                  <a:outerShdw blurRad="50800" dist="38100" dir="2700000" algn="tl" rotWithShape="0">
                    <a:prstClr val="black">
                      <a:alpha val="40000"/>
                    </a:prstClr>
                  </a:outerShdw>
                </a:effectLst>
              </a:rPr>
              <a:t>educativo</a:t>
            </a:r>
            <a:r>
              <a:rPr lang="en-GB" altLang="en-US" sz="3600" baseline="0" dirty="0">
                <a:solidFill>
                  <a:schemeClr val="bg1"/>
                </a:solidFill>
                <a:effectLst>
                  <a:outerShdw blurRad="50800" dist="38100" dir="2700000" algn="tl" rotWithShape="0">
                    <a:prstClr val="black">
                      <a:alpha val="40000"/>
                    </a:prstClr>
                  </a:outerShdw>
                </a:effectLst>
              </a:rPr>
              <a:t> </a:t>
            </a:r>
            <a:r>
              <a:rPr lang="en-GB" altLang="en-US" sz="3600" baseline="0" dirty="0" err="1">
                <a:solidFill>
                  <a:schemeClr val="bg1"/>
                </a:solidFill>
                <a:effectLst>
                  <a:outerShdw blurRad="50800" dist="38100" dir="2700000" algn="tl" rotWithShape="0">
                    <a:prstClr val="black">
                      <a:alpha val="40000"/>
                    </a:prstClr>
                  </a:outerShdw>
                </a:effectLst>
              </a:rPr>
              <a:t>nunca</a:t>
            </a:r>
            <a:r>
              <a:rPr lang="en-GB" altLang="en-US" sz="3600" baseline="0" dirty="0">
                <a:solidFill>
                  <a:schemeClr val="bg1"/>
                </a:solidFill>
                <a:effectLst>
                  <a:outerShdw blurRad="50800" dist="38100" dir="2700000" algn="tl" rotWithShape="0">
                    <a:prstClr val="black">
                      <a:alpha val="40000"/>
                    </a:prstClr>
                  </a:outerShdw>
                </a:effectLst>
              </a:rPr>
              <a:t> </a:t>
            </a:r>
            <a:r>
              <a:rPr lang="en-GB" altLang="en-US" sz="3600" baseline="0" dirty="0" err="1">
                <a:solidFill>
                  <a:schemeClr val="bg1"/>
                </a:solidFill>
                <a:effectLst>
                  <a:outerShdw blurRad="50800" dist="38100" dir="2700000" algn="tl" rotWithShape="0">
                    <a:prstClr val="black">
                      <a:alpha val="40000"/>
                    </a:prstClr>
                  </a:outerShdw>
                </a:effectLst>
              </a:rPr>
              <a:t>será</a:t>
            </a:r>
            <a:r>
              <a:rPr lang="en-GB" altLang="en-US" sz="3600" baseline="0" dirty="0">
                <a:solidFill>
                  <a:schemeClr val="bg1"/>
                </a:solidFill>
                <a:effectLst>
                  <a:outerShdw blurRad="50800" dist="38100" dir="2700000" algn="tl" rotWithShape="0">
                    <a:prstClr val="black">
                      <a:alpha val="40000"/>
                    </a:prstClr>
                  </a:outerShdw>
                </a:effectLst>
              </a:rPr>
              <a:t> superior a la </a:t>
            </a:r>
            <a:r>
              <a:rPr lang="en-GB" altLang="en-US" sz="3600" baseline="0" dirty="0" err="1">
                <a:solidFill>
                  <a:schemeClr val="bg1"/>
                </a:solidFill>
                <a:effectLst>
                  <a:outerShdw blurRad="50800" dist="38100" dir="2700000" algn="tl" rotWithShape="0">
                    <a:prstClr val="black">
                      <a:alpha val="40000"/>
                    </a:prstClr>
                  </a:outerShdw>
                </a:effectLst>
              </a:rPr>
              <a:t>calidad</a:t>
            </a:r>
            <a:r>
              <a:rPr lang="en-GB" altLang="en-US" sz="3600" baseline="0" dirty="0">
                <a:solidFill>
                  <a:schemeClr val="bg1"/>
                </a:solidFill>
                <a:effectLst>
                  <a:outerShdw blurRad="50800" dist="38100" dir="2700000" algn="tl" rotWithShape="0">
                    <a:prstClr val="black">
                      <a:alpha val="40000"/>
                    </a:prstClr>
                  </a:outerShdw>
                </a:effectLst>
              </a:rPr>
              <a:t> de sus </a:t>
            </a:r>
            <a:r>
              <a:rPr lang="en-GB" altLang="en-US" sz="3600" baseline="0" dirty="0" err="1">
                <a:solidFill>
                  <a:schemeClr val="bg1"/>
                </a:solidFill>
                <a:effectLst>
                  <a:outerShdw blurRad="50800" dist="38100" dir="2700000" algn="tl" rotWithShape="0">
                    <a:prstClr val="black">
                      <a:alpha val="40000"/>
                    </a:prstClr>
                  </a:outerShdw>
                </a:effectLst>
              </a:rPr>
              <a:t>docentes</a:t>
            </a:r>
            <a:r>
              <a:rPr lang="en-GB" altLang="en-US" sz="3600" baseline="0" dirty="0">
                <a:solidFill>
                  <a:schemeClr val="bg1"/>
                </a:solidFill>
                <a:effectLst>
                  <a:outerShdw blurRad="50800" dist="38100" dir="2700000" algn="tl" rotWithShape="0">
                    <a:prstClr val="black">
                      <a:alpha val="40000"/>
                    </a:prstClr>
                  </a:outerShdw>
                </a:effectLst>
              </a:rPr>
              <a:t>.”</a:t>
            </a:r>
          </a:p>
        </p:txBody>
      </p:sp>
    </p:spTree>
    <p:extLst>
      <p:ext uri="{BB962C8B-B14F-4D97-AF65-F5344CB8AC3E}">
        <p14:creationId xmlns:p14="http://schemas.microsoft.com/office/powerpoint/2010/main" val="215230675"/>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065816"/>
            <a:ext cx="9144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GB" sz="11000" b="0" i="0" u="none" strike="noStrike" kern="1200" cap="none" spc="0" normalizeH="0" baseline="0" noProof="0" dirty="0" err="1">
                <a:ln>
                  <a:noFill/>
                </a:ln>
                <a:solidFill>
                  <a:srgbClr val="C5192D"/>
                </a:solidFill>
                <a:effectLst/>
                <a:uLnTx/>
                <a:uFillTx/>
                <a:latin typeface="Calibri"/>
                <a:ea typeface="+mn-ea"/>
                <a:cs typeface="+mn-cs"/>
              </a:rPr>
              <a:t>Muchas</a:t>
            </a:r>
            <a:r>
              <a:rPr kumimoji="0" lang="en-GB" sz="11000" b="0" i="0" u="none" strike="noStrike" kern="1200" cap="none" spc="0" normalizeH="0" baseline="0" noProof="0" dirty="0">
                <a:ln>
                  <a:noFill/>
                </a:ln>
                <a:solidFill>
                  <a:srgbClr val="C5192D"/>
                </a:solidFill>
                <a:effectLst/>
                <a:uLnTx/>
                <a:uFillTx/>
                <a:latin typeface="Calibri"/>
                <a:ea typeface="+mn-ea"/>
                <a:cs typeface="+mn-cs"/>
              </a:rPr>
              <a:t> gracias</a:t>
            </a:r>
          </a:p>
        </p:txBody>
      </p:sp>
      <p:sp>
        <p:nvSpPr>
          <p:cNvPr id="6" name="TextBox 5"/>
          <p:cNvSpPr txBox="1"/>
          <p:nvPr/>
        </p:nvSpPr>
        <p:spPr>
          <a:xfrm>
            <a:off x="1808817" y="5002571"/>
            <a:ext cx="5526366" cy="86177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Francesc Pedró</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UNESCO</a:t>
            </a:r>
            <a:br>
              <a:rPr kumimoji="0" lang="en-US" sz="1400" b="0" i="0" u="none" strike="noStrike" kern="1200" cap="none" spc="0" normalizeH="0" baseline="0" noProof="0">
                <a:ln>
                  <a:noFill/>
                </a:ln>
                <a:solidFill>
                  <a:prstClr val="black"/>
                </a:solidFill>
                <a:effectLst/>
                <a:uLnTx/>
                <a:uFillTx/>
                <a:latin typeface="Calibri"/>
                <a:ea typeface="+mn-ea"/>
                <a:cs typeface="+mn-cs"/>
              </a:rPr>
            </a:br>
            <a:r>
              <a:rPr kumimoji="0" lang="en-US" sz="1400" b="0" i="0" u="none" strike="noStrike" kern="1200" cap="none" spc="0" normalizeH="0" baseline="0" noProof="0">
                <a:ln>
                  <a:noFill/>
                </a:ln>
                <a:solidFill>
                  <a:prstClr val="black"/>
                </a:solidFill>
                <a:effectLst/>
                <a:uLnTx/>
                <a:uFillTx/>
                <a:latin typeface="Calibri"/>
                <a:ea typeface="+mn-ea"/>
                <a:cs typeface="+mn-cs"/>
                <a:hlinkClick r:id="rId2"/>
              </a:rPr>
              <a:t>f.pedro@unesco.org</a:t>
            </a:r>
            <a:r>
              <a:rPr kumimoji="0" lang="en-US" sz="1400" b="0" i="0" u="none" strike="noStrike" kern="1200" cap="none" spc="0" normalizeH="0" baseline="0" noProof="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p:cNvGrpSpPr/>
          <p:nvPr/>
        </p:nvGrpSpPr>
        <p:grpSpPr>
          <a:xfrm>
            <a:off x="2268209" y="3111344"/>
            <a:ext cx="4607582" cy="1513638"/>
            <a:chOff x="2268209" y="2796770"/>
            <a:chExt cx="4607582" cy="1513638"/>
          </a:xfrm>
        </p:grpSpPr>
        <p:sp>
          <p:nvSpPr>
            <p:cNvPr id="10" name="TextBox 9"/>
            <p:cNvSpPr txBox="1"/>
            <p:nvPr/>
          </p:nvSpPr>
          <p:spPr>
            <a:xfrm>
              <a:off x="2268209" y="2796770"/>
              <a:ext cx="4607582" cy="33855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Learn more: </a:t>
              </a:r>
              <a:r>
                <a:rPr kumimoji="0" lang="en-US" sz="2200" b="0" i="0" u="none" strike="noStrike" kern="1200" cap="none" spc="0" normalizeH="0" baseline="0" noProof="0">
                  <a:ln>
                    <a:noFill/>
                  </a:ln>
                  <a:solidFill>
                    <a:prstClr val="black"/>
                  </a:solidFill>
                  <a:effectLst/>
                  <a:uLnTx/>
                  <a:uFillTx/>
                  <a:latin typeface="Calibri"/>
                  <a:ea typeface="+mn-ea"/>
                  <a:cs typeface="+mn-cs"/>
                  <a:hlinkClick r:id="rId3"/>
                </a:rPr>
                <a:t>www.unesco.org/education</a:t>
              </a:r>
              <a:endParaRPr kumimoji="0" lang="en-US" sz="2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descr="twitter-logo.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2" y="3641946"/>
              <a:ext cx="746594" cy="668462"/>
            </a:xfrm>
            <a:prstGeom prst="rect">
              <a:avLst/>
            </a:prstGeom>
          </p:spPr>
        </p:pic>
        <p:sp>
          <p:nvSpPr>
            <p:cNvPr id="13" name="TextBox 12"/>
            <p:cNvSpPr txBox="1"/>
            <p:nvPr/>
          </p:nvSpPr>
          <p:spPr>
            <a:xfrm>
              <a:off x="3569376" y="3295114"/>
              <a:ext cx="27688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 @</a:t>
              </a:r>
              <a:r>
                <a:rPr kumimoji="0" lang="en-US" sz="2200" b="0" i="0" u="none" strike="noStrike" kern="1200" cap="none" spc="0" normalizeH="0" baseline="0" noProof="0" err="1">
                  <a:ln>
                    <a:noFill/>
                  </a:ln>
                  <a:solidFill>
                    <a:prstClr val="black"/>
                  </a:solidFill>
                  <a:effectLst/>
                  <a:uLnTx/>
                  <a:uFillTx/>
                  <a:latin typeface="Calibri"/>
                  <a:ea typeface="+mn-ea"/>
                  <a:cs typeface="+mn-cs"/>
                </a:rPr>
                <a:t>FrancescPedroED</a:t>
              </a:r>
              <a:endParaRPr kumimoji="0" lang="en-US" sz="2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  /</a:t>
              </a:r>
              <a:r>
                <a:rPr kumimoji="0" lang="en-US" sz="2200" b="0" i="0" u="none" strike="noStrike" kern="1200" cap="none" spc="0" normalizeH="0" baseline="0" noProof="0" err="1">
                  <a:ln>
                    <a:noFill/>
                  </a:ln>
                  <a:solidFill>
                    <a:prstClr val="black"/>
                  </a:solidFill>
                  <a:effectLst/>
                  <a:uLnTx/>
                  <a:uFillTx/>
                  <a:latin typeface="Calibri"/>
                  <a:ea typeface="+mn-ea"/>
                  <a:cs typeface="+mn-cs"/>
                </a:rPr>
                <a:t>francesc.pedroED</a:t>
              </a:r>
              <a:r>
                <a:rPr kumimoji="0" lang="en-US" sz="2200" b="0" i="0" u="none" strike="noStrike" kern="1200" cap="none" spc="0" normalizeH="0" baseline="0" noProof="0">
                  <a:ln>
                    <a:noFill/>
                  </a:ln>
                  <a:solidFill>
                    <a:prstClr val="black"/>
                  </a:solidFill>
                  <a:effectLst/>
                  <a:uLnTx/>
                  <a:uFillTx/>
                  <a:latin typeface="Calibri"/>
                  <a:ea typeface="+mn-ea"/>
                  <a:cs typeface="+mn-cs"/>
                </a:rPr>
                <a:t> </a:t>
              </a:r>
            </a:p>
          </p:txBody>
        </p:sp>
      </p:grpSp>
      <p:pic>
        <p:nvPicPr>
          <p:cNvPr id="9" name="Picture 4" descr="facebook.jpg">
            <a:extLst>
              <a:ext uri="{FF2B5EF4-FFF2-40B4-BE49-F238E27FC236}">
                <a16:creationId xmlns:a16="http://schemas.microsoft.com/office/drawing/2014/main" id="{34D97858-A847-4F54-86C3-21988B1AEF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6749" y="3702743"/>
            <a:ext cx="332627" cy="332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21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943708" y="2348880"/>
            <a:ext cx="52565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dirty="0">
                <a:solidFill>
                  <a:prstClr val="white"/>
                </a:solidFill>
                <a:effectLst>
                  <a:outerShdw blurRad="38100" dist="38100" dir="2700000" algn="tl">
                    <a:srgbClr val="000000">
                      <a:alpha val="43137"/>
                    </a:srgbClr>
                  </a:outerShdw>
                </a:effectLst>
                <a:latin typeface="Calibri"/>
              </a:rPr>
              <a:t>Y </a:t>
            </a:r>
            <a:r>
              <a:rPr lang="ca-ES" sz="4800" b="1" dirty="0" err="1">
                <a:solidFill>
                  <a:prstClr val="white"/>
                </a:solidFill>
                <a:effectLst>
                  <a:outerShdw blurRad="38100" dist="38100" dir="2700000" algn="tl">
                    <a:srgbClr val="000000">
                      <a:alpha val="43137"/>
                    </a:srgbClr>
                  </a:outerShdw>
                </a:effectLst>
                <a:latin typeface="Calibri"/>
              </a:rPr>
              <a:t>empezamos</a:t>
            </a:r>
            <a:r>
              <a:rPr lang="ca-ES" sz="4800" b="1" dirty="0">
                <a:solidFill>
                  <a:prstClr val="white"/>
                </a:solidFill>
                <a:effectLst>
                  <a:outerShdw blurRad="38100" dist="38100" dir="2700000" algn="tl">
                    <a:srgbClr val="000000">
                      <a:alpha val="43137"/>
                    </a:srgbClr>
                  </a:outerShdw>
                </a:effectLst>
                <a:latin typeface="Calibri"/>
              </a:rPr>
              <a:t> </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tener</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resultados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139834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1287248" y="2882323"/>
            <a:ext cx="3373514" cy="2484000"/>
          </a:xfrm>
          <a:prstGeom prst="rect">
            <a:avLst/>
          </a:prstGeom>
          <a:solidFill>
            <a:srgbClr val="D04432">
              <a:alpha val="25000"/>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sp>
        <p:nvSpPr>
          <p:cNvPr id="18" name="Rechteck 17"/>
          <p:cNvSpPr/>
          <p:nvPr/>
        </p:nvSpPr>
        <p:spPr>
          <a:xfrm>
            <a:off x="4678517" y="1357314"/>
            <a:ext cx="3276000" cy="1512000"/>
          </a:xfrm>
          <a:prstGeom prst="rect">
            <a:avLst/>
          </a:prstGeom>
          <a:solidFill>
            <a:srgbClr val="C6DA50">
              <a:alpha val="25000"/>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sp>
        <p:nvSpPr>
          <p:cNvPr id="19" name="Rechteck 18"/>
          <p:cNvSpPr/>
          <p:nvPr/>
        </p:nvSpPr>
        <p:spPr>
          <a:xfrm>
            <a:off x="4669640" y="2876892"/>
            <a:ext cx="3276000" cy="2489431"/>
          </a:xfrm>
          <a:prstGeom prst="rect">
            <a:avLst/>
          </a:prstGeom>
          <a:solidFill>
            <a:srgbClr val="FFFFCC">
              <a:alpha val="24706"/>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sp>
        <p:nvSpPr>
          <p:cNvPr id="20" name="Rechteck 19"/>
          <p:cNvSpPr/>
          <p:nvPr/>
        </p:nvSpPr>
        <p:spPr>
          <a:xfrm>
            <a:off x="1287248" y="1357314"/>
            <a:ext cx="3391269" cy="1512000"/>
          </a:xfrm>
          <a:prstGeom prst="rect">
            <a:avLst/>
          </a:prstGeom>
          <a:solidFill>
            <a:srgbClr val="FFFFCC">
              <a:alpha val="24706"/>
            </a:srgbClr>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57200" eaLnBrk="0" fontAlgn="base" hangingPunct="0">
              <a:spcBef>
                <a:spcPct val="0"/>
              </a:spcBef>
              <a:spcAft>
                <a:spcPct val="0"/>
              </a:spcAft>
            </a:pPr>
            <a:endParaRPr lang="de-DE">
              <a:solidFill>
                <a:prstClr val="white"/>
              </a:solidFill>
              <a:latin typeface="Calibri"/>
            </a:endParaRPr>
          </a:p>
        </p:txBody>
      </p:sp>
      <p:graphicFrame>
        <p:nvGraphicFramePr>
          <p:cNvPr id="6" name="Diagramm 5"/>
          <p:cNvGraphicFramePr/>
          <p:nvPr>
            <p:extLst>
              <p:ext uri="{D42A27DB-BD31-4B8C-83A1-F6EECF244321}">
                <p14:modId xmlns:p14="http://schemas.microsoft.com/office/powerpoint/2010/main" val="363296992"/>
              </p:ext>
            </p:extLst>
          </p:nvPr>
        </p:nvGraphicFramePr>
        <p:xfrm>
          <a:off x="683568" y="1268760"/>
          <a:ext cx="8844196" cy="4548414"/>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feld 23"/>
          <p:cNvSpPr txBox="1"/>
          <p:nvPr/>
        </p:nvSpPr>
        <p:spPr>
          <a:xfrm>
            <a:off x="1015378" y="1369507"/>
            <a:ext cx="631372" cy="490776"/>
          </a:xfrm>
          <a:prstGeom prst="upArrow">
            <a:avLst/>
          </a:prstGeom>
          <a:gradFill flip="none" rotWithShape="1">
            <a:gsLst>
              <a:gs pos="0">
                <a:srgbClr val="0077A0"/>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eaLnBrk="0" fontAlgn="base" hangingPunct="0">
              <a:spcBef>
                <a:spcPct val="0"/>
              </a:spcBef>
              <a:spcAft>
                <a:spcPct val="0"/>
              </a:spcAft>
            </a:pPr>
            <a:endParaRPr lang="de-DE">
              <a:solidFill>
                <a:prstClr val="black"/>
              </a:solidFill>
              <a:latin typeface="Calibri"/>
            </a:endParaRPr>
          </a:p>
        </p:txBody>
      </p:sp>
      <p:sp>
        <p:nvSpPr>
          <p:cNvPr id="25" name="Textfeld 24"/>
          <p:cNvSpPr txBox="1"/>
          <p:nvPr/>
        </p:nvSpPr>
        <p:spPr>
          <a:xfrm>
            <a:off x="1134017" y="1989989"/>
            <a:ext cx="369332" cy="2366282"/>
          </a:xfrm>
          <a:prstGeom prst="rect">
            <a:avLst/>
          </a:prstGeom>
          <a:noFill/>
        </p:spPr>
        <p:txBody>
          <a:bodyPr vert="vert270" wrap="square" rtlCol="0" anchor="ctr">
            <a:spAutoFit/>
          </a:bodyPr>
          <a:lstStyle/>
          <a:p>
            <a:pPr defTabSz="457200" eaLnBrk="0" fontAlgn="base" hangingPunct="0">
              <a:spcBef>
                <a:spcPct val="0"/>
              </a:spcBef>
              <a:spcAft>
                <a:spcPct val="0"/>
              </a:spcAft>
            </a:pPr>
            <a:r>
              <a:rPr lang="de-DE" sz="1200" b="1">
                <a:solidFill>
                  <a:prstClr val="black"/>
                </a:solidFill>
                <a:latin typeface="HelveticaNeueLT Std"/>
                <a:ea typeface="MS PGothic" panose="020B0600070205080204" pitchFamily="34" charset="-128"/>
              </a:rPr>
              <a:t>Higher perfomance</a:t>
            </a:r>
          </a:p>
        </p:txBody>
      </p:sp>
      <p:sp>
        <p:nvSpPr>
          <p:cNvPr id="14" name="Textfeld 22"/>
          <p:cNvSpPr txBox="1"/>
          <p:nvPr/>
        </p:nvSpPr>
        <p:spPr>
          <a:xfrm rot="5400000">
            <a:off x="4523646" y="4410887"/>
            <a:ext cx="369332" cy="1759527"/>
          </a:xfrm>
          <a:prstGeom prst="rect">
            <a:avLst/>
          </a:prstGeom>
          <a:noFill/>
        </p:spPr>
        <p:txBody>
          <a:bodyPr vert="vert270" wrap="square" rtlCol="0">
            <a:spAutoFit/>
          </a:bodyPr>
          <a:lstStyle/>
          <a:p>
            <a:pPr algn="ctr" defTabSz="457200" eaLnBrk="0" fontAlgn="base" hangingPunct="0">
              <a:spcBef>
                <a:spcPct val="0"/>
              </a:spcBef>
              <a:spcAft>
                <a:spcPct val="0"/>
              </a:spcAft>
            </a:pPr>
            <a:r>
              <a:rPr lang="de-DE" sz="1200" b="1">
                <a:solidFill>
                  <a:prstClr val="black"/>
                </a:solidFill>
                <a:latin typeface="HelveticaNeueLT Std"/>
                <a:ea typeface="MS PGothic" panose="020B0600070205080204" pitchFamily="34" charset="-128"/>
              </a:rPr>
              <a:t>More </a:t>
            </a:r>
            <a:r>
              <a:rPr lang="de-DE" sz="1200" b="1" err="1">
                <a:solidFill>
                  <a:prstClr val="black"/>
                </a:solidFill>
                <a:latin typeface="HelveticaNeueLT Std"/>
                <a:ea typeface="MS PGothic" panose="020B0600070205080204" pitchFamily="34" charset="-128"/>
              </a:rPr>
              <a:t>equity</a:t>
            </a:r>
            <a:endParaRPr lang="de-DE" sz="1200" b="1">
              <a:solidFill>
                <a:prstClr val="black"/>
              </a:solidFill>
              <a:latin typeface="HelveticaNeueLT Std"/>
              <a:ea typeface="MS PGothic" panose="020B0600070205080204" pitchFamily="34" charset="-128"/>
            </a:endParaRPr>
          </a:p>
        </p:txBody>
      </p:sp>
      <p:grpSp>
        <p:nvGrpSpPr>
          <p:cNvPr id="15" name="Gruppieren 6"/>
          <p:cNvGrpSpPr/>
          <p:nvPr/>
        </p:nvGrpSpPr>
        <p:grpSpPr>
          <a:xfrm>
            <a:off x="3828551" y="4989135"/>
            <a:ext cx="1759527" cy="548585"/>
            <a:chOff x="4406452" y="4170558"/>
            <a:chExt cx="1001066" cy="631372"/>
          </a:xfrm>
        </p:grpSpPr>
        <p:sp>
          <p:nvSpPr>
            <p:cNvPr id="16" name="Textfeld 21"/>
            <p:cNvSpPr txBox="1"/>
            <p:nvPr/>
          </p:nvSpPr>
          <p:spPr>
            <a:xfrm rot="5400000">
              <a:off x="4542973" y="4340536"/>
              <a:ext cx="631372" cy="291415"/>
            </a:xfrm>
            <a:prstGeom prst="upArrow">
              <a:avLst>
                <a:gd name="adj1" fmla="val 56898"/>
                <a:gd name="adj2" fmla="val 50000"/>
              </a:avLst>
            </a:prstGeom>
            <a:gradFill flip="none" rotWithShape="1">
              <a:gsLst>
                <a:gs pos="0">
                  <a:srgbClr val="0077A0"/>
                </a:gs>
                <a:gs pos="50000">
                  <a:schemeClr val="lt1">
                    <a:shade val="67500"/>
                    <a:satMod val="115000"/>
                  </a:schemeClr>
                </a:gs>
                <a:gs pos="100000">
                  <a:schemeClr val="lt1">
                    <a:shade val="100000"/>
                    <a:satMod val="115000"/>
                  </a:schemeClr>
                </a:gs>
              </a:gsLst>
              <a:lin ang="5400000" scaled="1"/>
              <a:tileRect/>
            </a:gra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457200" eaLnBrk="0" fontAlgn="base" hangingPunct="0">
                <a:spcBef>
                  <a:spcPct val="0"/>
                </a:spcBef>
                <a:spcAft>
                  <a:spcPct val="0"/>
                </a:spcAft>
              </a:pPr>
              <a:endParaRPr lang="de-DE">
                <a:solidFill>
                  <a:prstClr val="black"/>
                </a:solidFill>
                <a:latin typeface="Calibri"/>
              </a:endParaRPr>
            </a:p>
          </p:txBody>
        </p:sp>
        <p:sp>
          <p:nvSpPr>
            <p:cNvPr id="23" name="Textfeld 22"/>
            <p:cNvSpPr txBox="1"/>
            <p:nvPr/>
          </p:nvSpPr>
          <p:spPr>
            <a:xfrm rot="5400000">
              <a:off x="4694451" y="4017042"/>
              <a:ext cx="425068" cy="1001066"/>
            </a:xfrm>
            <a:prstGeom prst="rect">
              <a:avLst/>
            </a:prstGeom>
            <a:noFill/>
          </p:spPr>
          <p:txBody>
            <a:bodyPr vert="vert270" wrap="square" rtlCol="0">
              <a:spAutoFit/>
            </a:bodyPr>
            <a:lstStyle/>
            <a:p>
              <a:pPr algn="ctr" defTabSz="457200" eaLnBrk="0" fontAlgn="base" hangingPunct="0">
                <a:spcBef>
                  <a:spcPct val="0"/>
                </a:spcBef>
                <a:spcAft>
                  <a:spcPct val="0"/>
                </a:spcAft>
              </a:pPr>
              <a:r>
                <a:rPr lang="de-DE" sz="1200" b="1">
                  <a:solidFill>
                    <a:prstClr val="black"/>
                  </a:solidFill>
                  <a:latin typeface="HelveticaNeueLT Std"/>
                  <a:ea typeface="MS PGothic" panose="020B0600070205080204" pitchFamily="34" charset="-128"/>
                </a:rPr>
                <a:t>More </a:t>
              </a:r>
              <a:r>
                <a:rPr lang="de-DE" sz="1200" b="1" err="1">
                  <a:solidFill>
                    <a:prstClr val="black"/>
                  </a:solidFill>
                  <a:latin typeface="HelveticaNeueLT Std"/>
                  <a:ea typeface="MS PGothic" panose="020B0600070205080204" pitchFamily="34" charset="-128"/>
                </a:rPr>
                <a:t>equity</a:t>
              </a:r>
              <a:endParaRPr lang="de-DE" sz="1200" b="1">
                <a:solidFill>
                  <a:prstClr val="black"/>
                </a:solidFill>
                <a:latin typeface="HelveticaNeueLT Std"/>
                <a:ea typeface="MS PGothic" panose="020B0600070205080204" pitchFamily="34" charset="-128"/>
              </a:endParaRPr>
            </a:p>
          </p:txBody>
        </p:sp>
      </p:grpSp>
      <p:sp>
        <p:nvSpPr>
          <p:cNvPr id="21" name="TextBox 20"/>
          <p:cNvSpPr txBox="1"/>
          <p:nvPr/>
        </p:nvSpPr>
        <p:spPr>
          <a:xfrm>
            <a:off x="6049318" y="1439959"/>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performance</a:t>
            </a:r>
          </a:p>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equity</a:t>
            </a:r>
          </a:p>
        </p:txBody>
      </p:sp>
      <p:sp>
        <p:nvSpPr>
          <p:cNvPr id="26" name="TextBox 25"/>
          <p:cNvSpPr txBox="1"/>
          <p:nvPr/>
        </p:nvSpPr>
        <p:spPr>
          <a:xfrm>
            <a:off x="1359758" y="4855890"/>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C00000"/>
                </a:solidFill>
                <a:latin typeface="Helvetica Neue Thin"/>
                <a:ea typeface="MS PGothic" panose="020B0600070205080204" pitchFamily="34" charset="-128"/>
              </a:rPr>
              <a:t>Low performance</a:t>
            </a:r>
          </a:p>
          <a:p>
            <a:pPr algn="ctr" defTabSz="457200" eaLnBrk="0" fontAlgn="base" hangingPunct="0">
              <a:spcBef>
                <a:spcPct val="0"/>
              </a:spcBef>
              <a:spcAft>
                <a:spcPct val="0"/>
              </a:spcAft>
            </a:pPr>
            <a:r>
              <a:rPr lang="en-GB" sz="1200" b="1" dirty="0">
                <a:solidFill>
                  <a:srgbClr val="C00000"/>
                </a:solidFill>
                <a:latin typeface="Helvetica Neue Thin"/>
                <a:ea typeface="MS PGothic" panose="020B0600070205080204" pitchFamily="34" charset="-128"/>
              </a:rPr>
              <a:t>Low equity</a:t>
            </a:r>
          </a:p>
        </p:txBody>
      </p:sp>
      <p:sp>
        <p:nvSpPr>
          <p:cNvPr id="27" name="TextBox 26"/>
          <p:cNvSpPr txBox="1"/>
          <p:nvPr/>
        </p:nvSpPr>
        <p:spPr>
          <a:xfrm>
            <a:off x="6114108" y="4914867"/>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C00000"/>
                </a:solidFill>
                <a:latin typeface="Helvetica Neue Thin"/>
                <a:ea typeface="MS PGothic" panose="020B0600070205080204" pitchFamily="34" charset="-128"/>
              </a:rPr>
              <a:t>Low performance</a:t>
            </a:r>
          </a:p>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equity</a:t>
            </a:r>
          </a:p>
        </p:txBody>
      </p:sp>
      <p:sp>
        <p:nvSpPr>
          <p:cNvPr id="28" name="TextBox 27"/>
          <p:cNvSpPr txBox="1"/>
          <p:nvPr/>
        </p:nvSpPr>
        <p:spPr>
          <a:xfrm>
            <a:off x="1363018" y="1439959"/>
            <a:ext cx="2083459" cy="461665"/>
          </a:xfrm>
          <a:prstGeom prst="rect">
            <a:avLst/>
          </a:prstGeom>
          <a:noFill/>
        </p:spPr>
        <p:txBody>
          <a:bodyPr wrap="square" rtlCol="0">
            <a:spAutoFit/>
          </a:bodyPr>
          <a:lstStyle/>
          <a:p>
            <a:pPr algn="ctr" defTabSz="457200" eaLnBrk="0" fontAlgn="base" hangingPunct="0">
              <a:spcBef>
                <a:spcPct val="0"/>
              </a:spcBef>
              <a:spcAft>
                <a:spcPct val="0"/>
              </a:spcAft>
            </a:pPr>
            <a:r>
              <a:rPr lang="en-GB" sz="1200" b="1" dirty="0">
                <a:solidFill>
                  <a:srgbClr val="9BBB59">
                    <a:lumMod val="50000"/>
                  </a:srgbClr>
                </a:solidFill>
                <a:latin typeface="Helvetica Neue Thin"/>
                <a:ea typeface="MS PGothic" panose="020B0600070205080204" pitchFamily="34" charset="-128"/>
              </a:rPr>
              <a:t>High performance</a:t>
            </a:r>
          </a:p>
          <a:p>
            <a:pPr algn="ctr" defTabSz="457200" eaLnBrk="0" fontAlgn="base" hangingPunct="0">
              <a:spcBef>
                <a:spcPct val="0"/>
              </a:spcBef>
              <a:spcAft>
                <a:spcPct val="0"/>
              </a:spcAft>
            </a:pPr>
            <a:r>
              <a:rPr lang="en-GB" sz="1200" b="1" dirty="0">
                <a:solidFill>
                  <a:srgbClr val="CC3300"/>
                </a:solidFill>
                <a:latin typeface="Helvetica Neue Thin"/>
                <a:ea typeface="MS PGothic" panose="020B0600070205080204" pitchFamily="34" charset="-128"/>
              </a:rPr>
              <a:t>Low equity</a:t>
            </a:r>
          </a:p>
        </p:txBody>
      </p:sp>
      <p:sp>
        <p:nvSpPr>
          <p:cNvPr id="29" name="Rectangle 28"/>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31" name="TextBox 30"/>
          <p:cNvSpPr txBox="1"/>
          <p:nvPr/>
        </p:nvSpPr>
        <p:spPr>
          <a:xfrm>
            <a:off x="51374" y="-27384"/>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Empezamos</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 saber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quién</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parece</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hacerlo</a:t>
            </a:r>
            <a:r>
              <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mejor</a:t>
            </a:r>
            <a:endParaRPr lang="en-US" sz="20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2015 (OCDE)</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32" name="Oval 31">
            <a:extLst>
              <a:ext uri="{FF2B5EF4-FFF2-40B4-BE49-F238E27FC236}">
                <a16:creationId xmlns:a16="http://schemas.microsoft.com/office/drawing/2014/main" id="{80F3FD4F-A105-4F89-8C37-23F34D1ACF92}"/>
              </a:ext>
            </a:extLst>
          </p:cNvPr>
          <p:cNvSpPr/>
          <p:nvPr/>
        </p:nvSpPr>
        <p:spPr>
          <a:xfrm>
            <a:off x="4550841" y="2683896"/>
            <a:ext cx="1254013" cy="28803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0791973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943708" y="1905506"/>
            <a:ext cx="5256584"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dirty="0" err="1">
                <a:solidFill>
                  <a:prstClr val="white"/>
                </a:solidFill>
                <a:effectLst>
                  <a:outerShdw blurRad="38100" dist="38100" dir="2700000" algn="tl">
                    <a:srgbClr val="000000">
                      <a:alpha val="43137"/>
                    </a:srgbClr>
                  </a:outerShdw>
                </a:effectLst>
                <a:latin typeface="Calibri"/>
              </a:rPr>
              <a:t>Enmascaramos</a:t>
            </a:r>
            <a:r>
              <a:rPr lang="ca-ES" sz="4800" b="1" dirty="0">
                <a:solidFill>
                  <a:prstClr val="white"/>
                </a:solidFill>
                <a:effectLst>
                  <a:outerShdw blurRad="38100" dist="38100" dir="2700000" algn="tl">
                    <a:srgbClr val="000000">
                      <a:alpha val="43137"/>
                    </a:srgbClr>
                  </a:outerShdw>
                </a:effectLst>
                <a:latin typeface="Calibri"/>
              </a:rPr>
              <a:t> </a:t>
            </a:r>
            <a:r>
              <a:rPr lang="ca-ES" sz="4800" b="1" dirty="0" err="1">
                <a:solidFill>
                  <a:prstClr val="white"/>
                </a:solidFill>
                <a:effectLst>
                  <a:outerShdw blurRad="38100" dist="38100" dir="2700000" algn="tl">
                    <a:srgbClr val="000000">
                      <a:alpha val="43137"/>
                    </a:srgbClr>
                  </a:outerShdw>
                </a:effectLst>
                <a:latin typeface="Calibri"/>
              </a:rPr>
              <a:t>nuestra</a:t>
            </a:r>
            <a:r>
              <a:rPr lang="ca-ES" sz="4800" b="1" dirty="0">
                <a:solidFill>
                  <a:prstClr val="white"/>
                </a:solidFill>
                <a:effectLst>
                  <a:outerShdw blurRad="38100" dist="38100" dir="2700000" algn="tl">
                    <a:srgbClr val="000000">
                      <a:alpha val="43137"/>
                    </a:srgbClr>
                  </a:outerShdw>
                </a:effectLst>
                <a:latin typeface="Calibri"/>
              </a:rPr>
              <a:t> </a:t>
            </a:r>
            <a:r>
              <a:rPr lang="ca-ES" sz="4800" b="1" dirty="0" err="1">
                <a:solidFill>
                  <a:prstClr val="white"/>
                </a:solidFill>
                <a:effectLst>
                  <a:outerShdw blurRad="38100" dist="38100" dir="2700000" algn="tl">
                    <a:srgbClr val="000000">
                      <a:alpha val="43137"/>
                    </a:srgbClr>
                  </a:outerShdw>
                </a:effectLst>
                <a:latin typeface="Calibri"/>
              </a:rPr>
              <a:t>ignorancia</a:t>
            </a:r>
            <a:r>
              <a:rPr lang="ca-ES" sz="4800" b="1" dirty="0">
                <a:solidFill>
                  <a:prstClr val="white"/>
                </a:solidFill>
                <a:effectLst>
                  <a:outerShdw blurRad="38100" dist="38100" dir="2700000" algn="tl">
                    <a:srgbClr val="000000">
                      <a:alpha val="43137"/>
                    </a:srgbClr>
                  </a:outerShdw>
                </a:effectLst>
                <a:latin typeface="Calibri"/>
              </a:rPr>
              <a:t> con </a:t>
            </a:r>
            <a:r>
              <a:rPr lang="ca-ES" sz="4800" b="1" dirty="0" err="1">
                <a:solidFill>
                  <a:prstClr val="white"/>
                </a:solidFill>
                <a:effectLst>
                  <a:outerShdw blurRad="38100" dist="38100" dir="2700000" algn="tl">
                    <a:srgbClr val="000000">
                      <a:alpha val="43137"/>
                    </a:srgbClr>
                  </a:outerShdw>
                </a:effectLst>
                <a:latin typeface="Calibri"/>
              </a:rPr>
              <a:t>narraciones</a:t>
            </a:r>
            <a:r>
              <a:rPr lang="ca-ES" sz="4800" b="1" dirty="0">
                <a:solidFill>
                  <a:prstClr val="white"/>
                </a:solidFill>
                <a:effectLst>
                  <a:outerShdw blurRad="38100" dist="38100" dir="2700000" algn="tl">
                    <a:srgbClr val="000000">
                      <a:alpha val="43137"/>
                    </a:srgbClr>
                  </a:outerShdw>
                </a:effectLst>
                <a:latin typeface="Calibri"/>
              </a:rPr>
              <a:t> </a:t>
            </a:r>
            <a:r>
              <a:rPr lang="ca-ES" sz="4800" b="1" dirty="0" err="1">
                <a:solidFill>
                  <a:prstClr val="white"/>
                </a:solidFill>
                <a:effectLst>
                  <a:outerShdw blurRad="38100" dist="38100" dir="2700000" algn="tl">
                    <a:srgbClr val="000000">
                      <a:alpha val="43137"/>
                    </a:srgbClr>
                  </a:outerShdw>
                </a:effectLst>
                <a:latin typeface="Calibri"/>
              </a:rPr>
              <a:t>ficticias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t>
            </a:r>
          </a:p>
        </p:txBody>
      </p:sp>
    </p:spTree>
    <p:extLst>
      <p:ext uri="{BB962C8B-B14F-4D97-AF65-F5344CB8AC3E}">
        <p14:creationId xmlns:p14="http://schemas.microsoft.com/office/powerpoint/2010/main" val="345500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D81923-1D30-47FC-82A8-2CD320296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0" y="-99392"/>
            <a:ext cx="9651334" cy="5760640"/>
          </a:xfrm>
          <a:prstGeom prst="rect">
            <a:avLst/>
          </a:prstGeom>
        </p:spPr>
      </p:pic>
      <p:sp>
        <p:nvSpPr>
          <p:cNvPr id="4" name="Rectangle 28">
            <a:extLst>
              <a:ext uri="{FF2B5EF4-FFF2-40B4-BE49-F238E27FC236}">
                <a16:creationId xmlns:a16="http://schemas.microsoft.com/office/drawing/2014/main" id="{A154B6D8-3CFD-43F3-9221-6255BA5346F4}"/>
              </a:ext>
            </a:extLst>
          </p:cNvPr>
          <p:cNvSpPr/>
          <p:nvPr/>
        </p:nvSpPr>
        <p:spPr bwMode="auto">
          <a:xfrm>
            <a:off x="-10169" y="1225"/>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5" name="TextBox 30">
            <a:extLst>
              <a:ext uri="{FF2B5EF4-FFF2-40B4-BE49-F238E27FC236}">
                <a16:creationId xmlns:a16="http://schemas.microsoft.com/office/drawing/2014/main" id="{4A0F88AA-0B7C-4E08-9B64-8C1A1EB37648}"/>
              </a:ext>
            </a:extLst>
          </p:cNvPr>
          <p:cNvSpPr txBox="1"/>
          <p:nvPr/>
        </p:nvSpPr>
        <p:spPr>
          <a:xfrm>
            <a:off x="51374" y="-27384"/>
            <a:ext cx="9144000" cy="553998"/>
          </a:xfrm>
          <a:prstGeom prst="rect">
            <a:avLst/>
          </a:prstGeom>
          <a:noFill/>
        </p:spPr>
        <p:txBody>
          <a:bodyPr wrap="square" rtlCol="0">
            <a:spAutoFit/>
          </a:bodyPr>
          <a:lstStyle/>
          <a:p>
            <a:pPr lvl="0" algn="ctr" defTabSz="457200" eaLnBrk="0" fontAlgn="base" hangingPunct="0">
              <a:spcBef>
                <a:spcPct val="0"/>
              </a:spcBef>
              <a:spcAft>
                <a:spcPct val="0"/>
              </a:spcAft>
            </a:pP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Aunque</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no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sabemos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muy</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bien</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qué</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unos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son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mejores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que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otros</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causalidad</a:t>
            </a:r>
            <a:r>
              <a:rPr lang="en-US"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t>
            </a:r>
          </a:p>
          <a:p>
            <a:pPr lvl="0" algn="ctr" defTabSz="457200" eaLnBrk="0" fontAlgn="base" hangingPunct="0">
              <a:spcBef>
                <a:spcPct val="0"/>
              </a:spcBef>
              <a:spcAft>
                <a:spcPct val="0"/>
              </a:spcAft>
            </a:pP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Correlación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entre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resultados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lectura</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2012 y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consumo</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de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helados</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por</a:t>
            </a:r>
            <a:r>
              <a:rPr lang="en-US" sz="12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persona (The Economist, 2013)</a:t>
            </a:r>
            <a:endParaRPr lang="en-US" sz="700" b="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68629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943708" y="2644170"/>
            <a:ext cx="52565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a-ES" sz="4800" b="1" dirty="0">
                <a:solidFill>
                  <a:prstClr val="white"/>
                </a:solidFill>
                <a:effectLst>
                  <a:outerShdw blurRad="38100" dist="38100" dir="2700000" algn="tl">
                    <a:srgbClr val="000000">
                      <a:alpha val="43137"/>
                    </a:srgbClr>
                  </a:outerShdw>
                </a:effectLst>
                <a:latin typeface="Calibri"/>
              </a:rPr>
              <a:t>L</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a pregunta es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cómo</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lang="ca-ES" sz="4800" b="1" dirty="0" err="1">
                <a:solidFill>
                  <a:prstClr val="white"/>
                </a:solidFill>
                <a:effectLst>
                  <a:outerShdw blurRad="38100" dist="38100" dir="2700000" algn="tl">
                    <a:srgbClr val="000000">
                      <a:alpha val="43137"/>
                    </a:srgbClr>
                  </a:outerShdw>
                </a:effectLst>
                <a:latin typeface="Calibri"/>
              </a:rPr>
              <a:t>mejorar</a:t>
            </a:r>
            <a:endPar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154445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46845657"/>
              </p:ext>
            </p:extLst>
          </p:nvPr>
        </p:nvGraphicFramePr>
        <p:xfrm>
          <a:off x="65314" y="1920876"/>
          <a:ext cx="9078686" cy="400911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feld 1"/>
          <p:cNvSpPr txBox="1"/>
          <p:nvPr/>
        </p:nvSpPr>
        <p:spPr>
          <a:xfrm>
            <a:off x="4612271" y="2805640"/>
            <a:ext cx="155186" cy="3195111"/>
          </a:xfrm>
          <a:prstGeom prst="rect">
            <a:avLst/>
          </a:prstGeom>
          <a:noFill/>
          <a:ln>
            <a:solidFill>
              <a:srgbClr val="C6DA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eaLnBrk="0" fontAlgn="base" hangingPunct="0">
              <a:spcBef>
                <a:spcPct val="0"/>
              </a:spcBef>
              <a:spcAft>
                <a:spcPct val="0"/>
              </a:spcAft>
            </a:pPr>
            <a:endParaRPr lang="de-DE">
              <a:solidFill>
                <a:prstClr val="black"/>
              </a:solidFill>
              <a:latin typeface="Calibri"/>
            </a:endParaRPr>
          </a:p>
        </p:txBody>
      </p:sp>
      <p:sp>
        <p:nvSpPr>
          <p:cNvPr id="5" name="Title 4">
            <a:extLst>
              <a:ext uri="{FF2B5EF4-FFF2-40B4-BE49-F238E27FC236}">
                <a16:creationId xmlns:a16="http://schemas.microsoft.com/office/drawing/2014/main" id="{EF816FB4-1BB0-AA47-872C-6229DAAADCAD}"/>
              </a:ext>
            </a:extLst>
          </p:cNvPr>
          <p:cNvSpPr>
            <a:spLocks noGrp="1"/>
          </p:cNvSpPr>
          <p:nvPr>
            <p:ph type="title"/>
          </p:nvPr>
        </p:nvSpPr>
        <p:spPr>
          <a:xfrm>
            <a:off x="-1044624" y="-226268"/>
            <a:ext cx="8229600" cy="1143000"/>
          </a:xfrm>
        </p:spPr>
        <p:txBody>
          <a:bodyPr/>
          <a:lstStyle/>
          <a:p>
            <a:endParaRPr lang="fr-FR"/>
          </a:p>
        </p:txBody>
      </p:sp>
      <p:sp>
        <p:nvSpPr>
          <p:cNvPr id="10" name="Rectangle 9">
            <a:extLst>
              <a:ext uri="{FF2B5EF4-FFF2-40B4-BE49-F238E27FC236}">
                <a16:creationId xmlns:a16="http://schemas.microsoft.com/office/drawing/2014/main" id="{4ABDBA9F-AD0D-D04F-83EB-DD02E4176DDA}"/>
              </a:ext>
            </a:extLst>
          </p:cNvPr>
          <p:cNvSpPr/>
          <p:nvPr/>
        </p:nvSpPr>
        <p:spPr bwMode="auto">
          <a:xfrm>
            <a:off x="5134" y="-1999"/>
            <a:ext cx="9143751" cy="664557"/>
          </a:xfrm>
          <a:prstGeom prst="rect">
            <a:avLst/>
          </a:prstGeom>
          <a:solidFill>
            <a:schemeClr val="tx1">
              <a:lumMod val="75000"/>
              <a:lumOff val="25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312608" indent="-310987" algn="ctr" defTabSz="913526" eaLnBrk="0" fontAlgn="base" hangingPunct="0">
              <a:spcBef>
                <a:spcPct val="0"/>
              </a:spcBef>
              <a:spcAft>
                <a:spcPct val="100000"/>
              </a:spcAft>
              <a:buFontTx/>
              <a:buAutoNum type="arabicPeriod"/>
            </a:pPr>
            <a:endParaRPr lang="en-US" sz="1632" baseline="30000">
              <a:solidFill>
                <a:prstClr val="black"/>
              </a:solidFill>
              <a:latin typeface="Arial" charset="0"/>
              <a:ea typeface="ＭＳ Ｐゴシック" charset="0"/>
            </a:endParaRPr>
          </a:p>
        </p:txBody>
      </p:sp>
      <p:sp>
        <p:nvSpPr>
          <p:cNvPr id="11" name="TextBox 10">
            <a:extLst>
              <a:ext uri="{FF2B5EF4-FFF2-40B4-BE49-F238E27FC236}">
                <a16:creationId xmlns:a16="http://schemas.microsoft.com/office/drawing/2014/main" id="{0B47741B-385C-A64B-B259-02D06578C3D9}"/>
              </a:ext>
            </a:extLst>
          </p:cNvPr>
          <p:cNvSpPr txBox="1"/>
          <p:nvPr/>
        </p:nvSpPr>
        <p:spPr>
          <a:xfrm>
            <a:off x="40271" y="7729"/>
            <a:ext cx="9144000" cy="584775"/>
          </a:xfrm>
          <a:prstGeom prst="rect">
            <a:avLst/>
          </a:prstGeom>
          <a:noFill/>
        </p:spPr>
        <p:txBody>
          <a:bodyPr wrap="square" rtlCol="0">
            <a:spAutoFit/>
          </a:bodyPr>
          <a:lstStyle/>
          <a:p>
            <a:pPr lvl="0" algn="ctr" defTabSz="457200" eaLnBrk="0" fontAlgn="base" hangingPunct="0">
              <a:spcBef>
                <a:spcPct val="0"/>
              </a:spcBef>
              <a:spcAft>
                <a:spcPct val="0"/>
              </a:spcAft>
            </a:pP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Pocos</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países</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avanzan</a:t>
            </a:r>
            <a:r>
              <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20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significativamente</a:t>
            </a:r>
            <a:endParaRPr lang="en-US" sz="20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a:p>
            <a:pPr lvl="0" algn="ctr" defTabSz="457200" eaLnBrk="0" fontAlgn="base" hangingPunct="0">
              <a:spcBef>
                <a:spcPct val="0"/>
              </a:spcBef>
              <a:spcAft>
                <a:spcPct val="0"/>
              </a:spcAft>
            </a:pP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Incremento</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medio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cada</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3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años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en</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las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puntuaciones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PISA </a:t>
            </a:r>
            <a:r>
              <a:rPr lang="en-US" sz="1200" b="1" dirty="0" err="1">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ciencias</a:t>
            </a:r>
            <a:r>
              <a:rPr lang="en-US" sz="12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rPr>
              <a:t> entre 2006 y 2015 (OCDE, 2016)</a:t>
            </a:r>
            <a:endParaRPr lang="en-US" sz="700" b="1" dirty="0">
              <a:solidFill>
                <a:prstClr val="white"/>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ACB2B477-D25E-6249-BADB-CCDCD2BFBA50}"/>
              </a:ext>
            </a:extLst>
          </p:cNvPr>
          <p:cNvSpPr/>
          <p:nvPr/>
        </p:nvSpPr>
        <p:spPr>
          <a:xfrm>
            <a:off x="-180528" y="1052736"/>
            <a:ext cx="9324528" cy="8681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6300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E8ECE5E-C10D-4A74-8E71-C1B0593088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UNESCO Education Sector</a:t>
            </a:r>
          </a:p>
        </p:txBody>
      </p:sp>
      <p:sp>
        <p:nvSpPr>
          <p:cNvPr id="3" name="CuadroTexto 2">
            <a:extLst>
              <a:ext uri="{FF2B5EF4-FFF2-40B4-BE49-F238E27FC236}">
                <a16:creationId xmlns:a16="http://schemas.microsoft.com/office/drawing/2014/main" id="{2C966D10-283C-468C-B48E-A87D47F9820C}"/>
              </a:ext>
            </a:extLst>
          </p:cNvPr>
          <p:cNvSpPr txBox="1"/>
          <p:nvPr/>
        </p:nvSpPr>
        <p:spPr>
          <a:xfrm>
            <a:off x="1943708" y="2644170"/>
            <a:ext cx="525658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Empezamos</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 saber </a:t>
            </a:r>
            <a:r>
              <a:rPr kumimoji="0" lang="ca-ES" sz="4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qué</a:t>
            </a:r>
            <a:r>
              <a:rPr kumimoji="0" lang="ca-E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no funciona</a:t>
            </a:r>
          </a:p>
        </p:txBody>
      </p:sp>
    </p:spTree>
    <p:extLst>
      <p:ext uri="{BB962C8B-B14F-4D97-AF65-F5344CB8AC3E}">
        <p14:creationId xmlns:p14="http://schemas.microsoft.com/office/powerpoint/2010/main" val="2440169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BI-CCP007-20050315-EDB design template II">
  <a:themeElements>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DBI-CCP007-20050315-EDB design template II">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lnDef>
  </a:objectDefaults>
  <a:extraClrSchemeLst>
    <a:extraClrScheme>
      <a:clrScheme name="DBI-CCP007-20050315-EDB design template II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DBI-CCP007-20050315-EDB design template II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DBI-CCP007-20050315-EDB design template II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BI-CCP007-20050315-EDB design template II">
  <a:themeElements>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DBI-CCP007-20050315-EDB design template II">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306388" marR="0" indent="-304800" algn="ctr" defTabSz="895350" rtl="0" eaLnBrk="1" fontAlgn="base" latinLnBrk="0" hangingPunct="1">
          <a:lnSpc>
            <a:spcPct val="100000"/>
          </a:lnSpc>
          <a:spcBef>
            <a:spcPct val="0"/>
          </a:spcBef>
          <a:spcAft>
            <a:spcPct val="100000"/>
          </a:spcAft>
          <a:buClrTx/>
          <a:buSzTx/>
          <a:buFontTx/>
          <a:buAutoNum type="arabicPeriod"/>
          <a:tabLst/>
          <a:defRPr kumimoji="0" lang="en-US" sz="1600" b="0" i="0" u="none" strike="noStrike" cap="none" normalizeH="0" baseline="30000">
            <a:ln>
              <a:noFill/>
            </a:ln>
            <a:solidFill>
              <a:schemeClr val="tx1"/>
            </a:solidFill>
            <a:effectLst/>
            <a:latin typeface="Arial" charset="0"/>
            <a:ea typeface="ＭＳ Ｐゴシック" charset="0"/>
          </a:defRPr>
        </a:defPPr>
      </a:lstStyle>
    </a:lnDef>
  </a:objectDefaults>
  <a:extraClrSchemeLst>
    <a:extraClrScheme>
      <a:clrScheme name="DBI-CCP007-20050315-EDB design template II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DBI-CCP007-20050315-EDB design template II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DBI-CCP007-20050315-EDB design template II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DBI-CCP007-20050315-EDB design template II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DBI-CCP007-20050315-EDB design template II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DBI-CCP007-20050315-EDB design template II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ECD_White_EN">
  <a:themeElements>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Whit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ECD_Whit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ECD_Whit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ECD_Whit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ECD_Whit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ECD_Whit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ECD_Whit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ECD_Whit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ECD_Whit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ECD_Whit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ECD_Whit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ECD_Whit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6.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7D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10990</TotalTime>
  <Words>1130</Words>
  <Application>Microsoft Macintosh PowerPoint</Application>
  <PresentationFormat>Presentación en pantalla (4:3)</PresentationFormat>
  <Paragraphs>249</Paragraphs>
  <Slides>24</Slides>
  <Notes>5</Notes>
  <HiddenSlides>0</HiddenSlides>
  <MMClips>0</MMClips>
  <ScaleCrop>false</ScaleCrop>
  <HeadingPairs>
    <vt:vector size="8" baseType="variant">
      <vt:variant>
        <vt:lpstr>Fuentes usadas</vt:lpstr>
      </vt:variant>
      <vt:variant>
        <vt:i4>10</vt:i4>
      </vt:variant>
      <vt:variant>
        <vt:lpstr>Tema</vt:lpstr>
      </vt:variant>
      <vt:variant>
        <vt:i4>7</vt:i4>
      </vt:variant>
      <vt:variant>
        <vt:lpstr>Servidores OLE incrustados</vt:lpstr>
      </vt:variant>
      <vt:variant>
        <vt:i4>2</vt:i4>
      </vt:variant>
      <vt:variant>
        <vt:lpstr>Títulos de diapositiva</vt:lpstr>
      </vt:variant>
      <vt:variant>
        <vt:i4>24</vt:i4>
      </vt:variant>
    </vt:vector>
  </HeadingPairs>
  <TitlesOfParts>
    <vt:vector size="43" baseType="lpstr">
      <vt:lpstr>Arial</vt:lpstr>
      <vt:lpstr>Calibri</vt:lpstr>
      <vt:lpstr>Georgia</vt:lpstr>
      <vt:lpstr>Helvetica</vt:lpstr>
      <vt:lpstr>Helvetica 65 Medium</vt:lpstr>
      <vt:lpstr>Helvetica Neue Thin</vt:lpstr>
      <vt:lpstr>HelveticaNeueLT Std</vt:lpstr>
      <vt:lpstr>HelveticaNeueLT Std Med</vt:lpstr>
      <vt:lpstr>Times New Roman</vt:lpstr>
      <vt:lpstr>Wingdings</vt:lpstr>
      <vt:lpstr>5_Custom Design</vt:lpstr>
      <vt:lpstr>DBI-CCP007-20050315-EDB design template II</vt:lpstr>
      <vt:lpstr>1_DBI-CCP007-20050315-EDB design template II</vt:lpstr>
      <vt:lpstr>OECD_White_EN</vt:lpstr>
      <vt:lpstr>Office Theme</vt:lpstr>
      <vt:lpstr>1_Office Theme</vt:lpstr>
      <vt:lpstr>1_Custom Design</vt:lpstr>
      <vt:lpstr>Worksheet</vt:lpstr>
      <vt:lpstr>TCLayout.ActiveDocument.1</vt:lpstr>
      <vt:lpstr>Tendencias internacionales en educación: de las políticas a las aulas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Spending per student from the age of 6 to 15  and science performance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apizarro</dc:creator>
  <cp:lastModifiedBy>francesc pedro</cp:lastModifiedBy>
  <cp:revision>648</cp:revision>
  <dcterms:created xsi:type="dcterms:W3CDTF">2012-11-15T20:50:13Z</dcterms:created>
  <dcterms:modified xsi:type="dcterms:W3CDTF">2019-10-10T00:04:40Z</dcterms:modified>
</cp:coreProperties>
</file>